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  <p:sldMasterId id="2147483670" r:id="rId3"/>
  </p:sldMasterIdLst>
  <p:notesMasterIdLst>
    <p:notesMasterId r:id="rId16"/>
  </p:notesMasterIdLst>
  <p:sldIdLst>
    <p:sldId id="262" r:id="rId4"/>
    <p:sldId id="263" r:id="rId5"/>
    <p:sldId id="267" r:id="rId6"/>
    <p:sldId id="268" r:id="rId7"/>
    <p:sldId id="271" r:id="rId8"/>
    <p:sldId id="273" r:id="rId9"/>
    <p:sldId id="264" r:id="rId10"/>
    <p:sldId id="270" r:id="rId11"/>
    <p:sldId id="272" r:id="rId12"/>
    <p:sldId id="265" r:id="rId13"/>
    <p:sldId id="266" r:id="rId14"/>
    <p:sldId id="261" r:id="rId15"/>
  </p:sldIdLst>
  <p:sldSz cx="12195175" cy="6859588"/>
  <p:notesSz cx="6858000" cy="9144000"/>
  <p:defaultTextStyle>
    <a:defPPr>
      <a:defRPr lang="zh-CN"/>
    </a:defPPr>
    <a:lvl1pPr marL="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91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583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874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9166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457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749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104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8332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2B43"/>
    <a:srgbClr val="3E3F40"/>
    <a:srgbClr val="F4BA18"/>
    <a:srgbClr val="FFC000"/>
    <a:srgbClr val="33CCFF"/>
    <a:srgbClr val="F7BC14"/>
    <a:srgbClr val="FFFFFF"/>
    <a:srgbClr val="D99694"/>
    <a:srgbClr val="4F81BD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5" autoAdjust="0"/>
  </p:normalViewPr>
  <p:slideViewPr>
    <p:cSldViewPr snapToGrid="0">
      <p:cViewPr varScale="1">
        <p:scale>
          <a:sx n="109" d="100"/>
          <a:sy n="109" d="100"/>
        </p:scale>
        <p:origin x="614" y="96"/>
      </p:cViewPr>
      <p:guideLst>
        <p:guide orient="horz" pos="2161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93E3F-1147-4058-A49C-30A67BA4D370}" type="datetimeFigureOut">
              <a:rPr lang="zh-CN" altLang="en-US" smtClean="0"/>
              <a:pPr/>
              <a:t>2018/3/8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81485-F00D-4F49-A4FB-583245C7926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D4FBBACC-A41D-48A9-94A1-FA6B2A5D3AB7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5">
            <a:extLst>
              <a:ext uri="{FF2B5EF4-FFF2-40B4-BE49-F238E27FC236}">
                <a16:creationId xmlns:a16="http://schemas.microsoft.com/office/drawing/2014/main" id="{06DF2803-5BDD-4B24-B2C4-F2E7AEE642AA}"/>
              </a:ext>
            </a:extLst>
          </p:cNvPr>
          <p:cNvSpPr/>
          <p:nvPr userDrawn="1"/>
        </p:nvSpPr>
        <p:spPr>
          <a:xfrm>
            <a:off x="2221659" y="0"/>
            <a:ext cx="9973339" cy="6715107"/>
          </a:xfrm>
          <a:custGeom>
            <a:avLst/>
            <a:gdLst>
              <a:gd name="connsiteX0" fmla="*/ 0 w 9144000"/>
              <a:gd name="connsiteY0" fmla="*/ 0 h 914400"/>
              <a:gd name="connsiteX1" fmla="*/ 9144000 w 9144000"/>
              <a:gd name="connsiteY1" fmla="*/ 0 h 914400"/>
              <a:gd name="connsiteX2" fmla="*/ 9144000 w 9144000"/>
              <a:gd name="connsiteY2" fmla="*/ 914400 h 914400"/>
              <a:gd name="connsiteX3" fmla="*/ 0 w 9144000"/>
              <a:gd name="connsiteY3" fmla="*/ 914400 h 914400"/>
              <a:gd name="connsiteX4" fmla="*/ 0 w 9144000"/>
              <a:gd name="connsiteY4" fmla="*/ 0 h 914400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0 w 9144000"/>
              <a:gd name="connsiteY3" fmla="*/ 914400 h 3809994"/>
              <a:gd name="connsiteX4" fmla="*/ 0 w 9144000"/>
              <a:gd name="connsiteY4" fmla="*/ 0 h 3809994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5448269 w 9144000"/>
              <a:gd name="connsiteY3" fmla="*/ 3671871 h 3809994"/>
              <a:gd name="connsiteX4" fmla="*/ 0 w 9144000"/>
              <a:gd name="connsiteY4" fmla="*/ 914400 h 3809994"/>
              <a:gd name="connsiteX5" fmla="*/ 0 w 9144000"/>
              <a:gd name="connsiteY5" fmla="*/ 0 h 3809994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9144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7715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118878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643730"/>
              <a:gd name="connsiteY0" fmla="*/ 0 h 6715107"/>
              <a:gd name="connsiteX1" fmla="*/ 9643730 w 9643730"/>
              <a:gd name="connsiteY1" fmla="*/ 0 h 6715107"/>
              <a:gd name="connsiteX2" fmla="*/ 9643730 w 9643730"/>
              <a:gd name="connsiteY2" fmla="*/ 3118878 h 6715107"/>
              <a:gd name="connsiteX3" fmla="*/ 6046344 w 9643730"/>
              <a:gd name="connsiteY3" fmla="*/ 6715107 h 6715107"/>
              <a:gd name="connsiteX4" fmla="*/ 499730 w 9643730"/>
              <a:gd name="connsiteY4" fmla="*/ 557162 h 6715107"/>
              <a:gd name="connsiteX5" fmla="*/ 0 w 9643730"/>
              <a:gd name="connsiteY5" fmla="*/ 0 h 6715107"/>
              <a:gd name="connsiteX0" fmla="*/ 329609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329609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73339" h="6715107">
                <a:moveTo>
                  <a:pt x="10632" y="0"/>
                </a:moveTo>
                <a:lnTo>
                  <a:pt x="9973339" y="0"/>
                </a:lnTo>
                <a:lnTo>
                  <a:pt x="9973339" y="3118878"/>
                </a:lnTo>
                <a:lnTo>
                  <a:pt x="6375953" y="6715107"/>
                </a:lnTo>
                <a:lnTo>
                  <a:pt x="0" y="333878"/>
                </a:lnTo>
                <a:lnTo>
                  <a:pt x="10632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7">
            <a:extLst>
              <a:ext uri="{FF2B5EF4-FFF2-40B4-BE49-F238E27FC236}">
                <a16:creationId xmlns:a16="http://schemas.microsoft.com/office/drawing/2014/main" id="{006D58B5-14A2-43EC-90C0-6639A3AF82E3}"/>
              </a:ext>
            </a:extLst>
          </p:cNvPr>
          <p:cNvSpPr/>
          <p:nvPr userDrawn="1"/>
        </p:nvSpPr>
        <p:spPr>
          <a:xfrm>
            <a:off x="176" y="0"/>
            <a:ext cx="6021441" cy="4871898"/>
          </a:xfrm>
          <a:custGeom>
            <a:avLst/>
            <a:gdLst>
              <a:gd name="connsiteX0" fmla="*/ 0 w 1278000"/>
              <a:gd name="connsiteY0" fmla="*/ 0 h 709200"/>
              <a:gd name="connsiteX1" fmla="*/ 1278000 w 1278000"/>
              <a:gd name="connsiteY1" fmla="*/ 0 h 709200"/>
              <a:gd name="connsiteX2" fmla="*/ 1278000 w 1278000"/>
              <a:gd name="connsiteY2" fmla="*/ 709200 h 709200"/>
              <a:gd name="connsiteX3" fmla="*/ 0 w 1278000"/>
              <a:gd name="connsiteY3" fmla="*/ 709200 h 709200"/>
              <a:gd name="connsiteX4" fmla="*/ 0 w 1278000"/>
              <a:gd name="connsiteY4" fmla="*/ 0 h 709200"/>
              <a:gd name="connsiteX0" fmla="*/ 0 w 2062136"/>
              <a:gd name="connsiteY0" fmla="*/ 0 h 3990974"/>
              <a:gd name="connsiteX1" fmla="*/ 1278000 w 2062136"/>
              <a:gd name="connsiteY1" fmla="*/ 0 h 3990974"/>
              <a:gd name="connsiteX2" fmla="*/ 1278000 w 2062136"/>
              <a:gd name="connsiteY2" fmla="*/ 709200 h 3990974"/>
              <a:gd name="connsiteX3" fmla="*/ 2062136 w 2062136"/>
              <a:gd name="connsiteY3" fmla="*/ 3990974 h 3990974"/>
              <a:gd name="connsiteX4" fmla="*/ 0 w 2062136"/>
              <a:gd name="connsiteY4" fmla="*/ 709200 h 3990974"/>
              <a:gd name="connsiteX5" fmla="*/ 0 w 2062136"/>
              <a:gd name="connsiteY5" fmla="*/ 0 h 3990974"/>
              <a:gd name="connsiteX0" fmla="*/ 0 w 3635422"/>
              <a:gd name="connsiteY0" fmla="*/ 0 h 3990974"/>
              <a:gd name="connsiteX1" fmla="*/ 1278000 w 3635422"/>
              <a:gd name="connsiteY1" fmla="*/ 0 h 3990974"/>
              <a:gd name="connsiteX2" fmla="*/ 3635422 w 3635422"/>
              <a:gd name="connsiteY2" fmla="*/ 2423688 h 3990974"/>
              <a:gd name="connsiteX3" fmla="*/ 2062136 w 3635422"/>
              <a:gd name="connsiteY3" fmla="*/ 3990974 h 3990974"/>
              <a:gd name="connsiteX4" fmla="*/ 0 w 3635422"/>
              <a:gd name="connsiteY4" fmla="*/ 709200 h 3990974"/>
              <a:gd name="connsiteX5" fmla="*/ 0 w 3635422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0 w 3659241"/>
              <a:gd name="connsiteY4" fmla="*/ 709200 h 3990974"/>
              <a:gd name="connsiteX5" fmla="*/ 0 w 3659241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1295372 w 3659241"/>
              <a:gd name="connsiteY4" fmla="*/ 3262298 h 3990974"/>
              <a:gd name="connsiteX5" fmla="*/ 0 w 3659241"/>
              <a:gd name="connsiteY5" fmla="*/ 709200 h 3990974"/>
              <a:gd name="connsiteX6" fmla="*/ 0 w 3659241"/>
              <a:gd name="connsiteY6" fmla="*/ 0 h 3990974"/>
              <a:gd name="connsiteX0" fmla="*/ 0 w 3659241"/>
              <a:gd name="connsiteY0" fmla="*/ 0 h 4010020"/>
              <a:gd name="connsiteX1" fmla="*/ 1278000 w 3659241"/>
              <a:gd name="connsiteY1" fmla="*/ 0 h 4010020"/>
              <a:gd name="connsiteX2" fmla="*/ 3659241 w 3659241"/>
              <a:gd name="connsiteY2" fmla="*/ 2404645 h 4010020"/>
              <a:gd name="connsiteX3" fmla="*/ 2047866 w 3659241"/>
              <a:gd name="connsiteY3" fmla="*/ 4010020 h 4010020"/>
              <a:gd name="connsiteX4" fmla="*/ 1295372 w 3659241"/>
              <a:gd name="connsiteY4" fmla="*/ 3262298 h 4010020"/>
              <a:gd name="connsiteX5" fmla="*/ 0 w 3659241"/>
              <a:gd name="connsiteY5" fmla="*/ 709200 h 4010020"/>
              <a:gd name="connsiteX6" fmla="*/ 0 w 3659241"/>
              <a:gd name="connsiteY6" fmla="*/ 0 h 4010020"/>
              <a:gd name="connsiteX0" fmla="*/ 0 w 3659241"/>
              <a:gd name="connsiteY0" fmla="*/ 0 h 4019545"/>
              <a:gd name="connsiteX1" fmla="*/ 1278000 w 3659241"/>
              <a:gd name="connsiteY1" fmla="*/ 0 h 4019545"/>
              <a:gd name="connsiteX2" fmla="*/ 3659241 w 3659241"/>
              <a:gd name="connsiteY2" fmla="*/ 2404645 h 4019545"/>
              <a:gd name="connsiteX3" fmla="*/ 2076441 w 3659241"/>
              <a:gd name="connsiteY3" fmla="*/ 4019545 h 4019545"/>
              <a:gd name="connsiteX4" fmla="*/ 1295372 w 3659241"/>
              <a:gd name="connsiteY4" fmla="*/ 3262298 h 4019545"/>
              <a:gd name="connsiteX5" fmla="*/ 0 w 3659241"/>
              <a:gd name="connsiteY5" fmla="*/ 709200 h 4019545"/>
              <a:gd name="connsiteX6" fmla="*/ 0 w 3659241"/>
              <a:gd name="connsiteY6" fmla="*/ 0 h 4019545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3659241 w 3659241"/>
              <a:gd name="connsiteY2" fmla="*/ 2404645 h 4566828"/>
              <a:gd name="connsiteX3" fmla="*/ 2076441 w 3659241"/>
              <a:gd name="connsiteY3" fmla="*/ 4019545 h 4566828"/>
              <a:gd name="connsiteX4" fmla="*/ 1295372 w 3659241"/>
              <a:gd name="connsiteY4" fmla="*/ 3262298 h 4566828"/>
              <a:gd name="connsiteX5" fmla="*/ 0 w 3659241"/>
              <a:gd name="connsiteY5" fmla="*/ 4566828 h 4566828"/>
              <a:gd name="connsiteX6" fmla="*/ 0 w 3659241"/>
              <a:gd name="connsiteY6" fmla="*/ 0 h 4566828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1273692 w 3659241"/>
              <a:gd name="connsiteY2" fmla="*/ 6349 h 4566828"/>
              <a:gd name="connsiteX3" fmla="*/ 3659241 w 3659241"/>
              <a:gd name="connsiteY3" fmla="*/ 2404645 h 4566828"/>
              <a:gd name="connsiteX4" fmla="*/ 2076441 w 3659241"/>
              <a:gd name="connsiteY4" fmla="*/ 4019545 h 4566828"/>
              <a:gd name="connsiteX5" fmla="*/ 1295372 w 3659241"/>
              <a:gd name="connsiteY5" fmla="*/ 3262298 h 4566828"/>
              <a:gd name="connsiteX6" fmla="*/ 0 w 3659241"/>
              <a:gd name="connsiteY6" fmla="*/ 4566828 h 4566828"/>
              <a:gd name="connsiteX7" fmla="*/ 0 w 3659241"/>
              <a:gd name="connsiteY7" fmla="*/ 0 h 4566828"/>
              <a:gd name="connsiteX0" fmla="*/ 0 w 3659241"/>
              <a:gd name="connsiteY0" fmla="*/ 1 h 4566829"/>
              <a:gd name="connsiteX1" fmla="*/ 1278000 w 3659241"/>
              <a:gd name="connsiteY1" fmla="*/ 1 h 4566829"/>
              <a:gd name="connsiteX2" fmla="*/ 1273692 w 3659241"/>
              <a:gd name="connsiteY2" fmla="*/ 6350 h 4566829"/>
              <a:gd name="connsiteX3" fmla="*/ 3632024 w 3659241"/>
              <a:gd name="connsiteY3" fmla="*/ 0 h 4566829"/>
              <a:gd name="connsiteX4" fmla="*/ 3659241 w 3659241"/>
              <a:gd name="connsiteY4" fmla="*/ 2404646 h 4566829"/>
              <a:gd name="connsiteX5" fmla="*/ 2076441 w 3659241"/>
              <a:gd name="connsiteY5" fmla="*/ 4019546 h 4566829"/>
              <a:gd name="connsiteX6" fmla="*/ 1295372 w 3659241"/>
              <a:gd name="connsiteY6" fmla="*/ 3262299 h 4566829"/>
              <a:gd name="connsiteX7" fmla="*/ 0 w 3659241"/>
              <a:gd name="connsiteY7" fmla="*/ 4566829 h 4566829"/>
              <a:gd name="connsiteX8" fmla="*/ 0 w 36592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2076441 w 6021441"/>
              <a:gd name="connsiteY5" fmla="*/ 4019546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13171 w 6021441"/>
              <a:gd name="connsiteY5" fmla="*/ 402108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1638124 w 6021441"/>
              <a:gd name="connsiteY7" fmla="*/ 3981451 h 4566829"/>
              <a:gd name="connsiteX8" fmla="*/ 0 w 6021441"/>
              <a:gd name="connsiteY8" fmla="*/ 4566829 h 4566829"/>
              <a:gd name="connsiteX9" fmla="*/ 0 w 6021441"/>
              <a:gd name="connsiteY9" fmla="*/ 1 h 4566829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0 w 6021441"/>
              <a:gd name="connsiteY9" fmla="*/ 4566829 h 4864101"/>
              <a:gd name="connsiteX10" fmla="*/ 0 w 6021441"/>
              <a:gd name="connsiteY10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25343 w 6021441"/>
              <a:gd name="connsiteY8" fmla="*/ 411557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63343 w 6021441"/>
              <a:gd name="connsiteY9" fmla="*/ 483947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5973 w 6021441"/>
              <a:gd name="connsiteY8" fmla="*/ 4078170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39376 w 6021441"/>
              <a:gd name="connsiteY8" fmla="*/ 4075742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74326"/>
              <a:gd name="connsiteX1" fmla="*/ 1278000 w 6021441"/>
              <a:gd name="connsiteY1" fmla="*/ 1 h 4874326"/>
              <a:gd name="connsiteX2" fmla="*/ 1273692 w 6021441"/>
              <a:gd name="connsiteY2" fmla="*/ 6350 h 4874326"/>
              <a:gd name="connsiteX3" fmla="*/ 3632024 w 6021441"/>
              <a:gd name="connsiteY3" fmla="*/ 0 h 4874326"/>
              <a:gd name="connsiteX4" fmla="*/ 6021441 w 6021441"/>
              <a:gd name="connsiteY4" fmla="*/ 2404646 h 4874326"/>
              <a:gd name="connsiteX5" fmla="*/ 4438528 w 6021441"/>
              <a:gd name="connsiteY5" fmla="*/ 4021856 h 4874326"/>
              <a:gd name="connsiteX6" fmla="*/ 3678099 w 6021441"/>
              <a:gd name="connsiteY6" fmla="*/ 3260641 h 4874326"/>
              <a:gd name="connsiteX7" fmla="*/ 2114374 w 6021441"/>
              <a:gd name="connsiteY7" fmla="*/ 4864101 h 4874326"/>
              <a:gd name="connsiteX8" fmla="*/ 1339376 w 6021441"/>
              <a:gd name="connsiteY8" fmla="*/ 4075742 h 4874326"/>
              <a:gd name="connsiteX9" fmla="*/ 588616 w 6021441"/>
              <a:gd name="connsiteY9" fmla="*/ 4874326 h 4874326"/>
              <a:gd name="connsiteX10" fmla="*/ 0 w 6021441"/>
              <a:gd name="connsiteY10" fmla="*/ 4293779 h 4874326"/>
              <a:gd name="connsiteX11" fmla="*/ 0 w 6021441"/>
              <a:gd name="connsiteY11" fmla="*/ 1 h 4874326"/>
              <a:gd name="connsiteX0" fmla="*/ 0 w 6021441"/>
              <a:gd name="connsiteY0" fmla="*/ 1 h 4871898"/>
              <a:gd name="connsiteX1" fmla="*/ 1278000 w 6021441"/>
              <a:gd name="connsiteY1" fmla="*/ 1 h 4871898"/>
              <a:gd name="connsiteX2" fmla="*/ 1273692 w 6021441"/>
              <a:gd name="connsiteY2" fmla="*/ 6350 h 4871898"/>
              <a:gd name="connsiteX3" fmla="*/ 3632024 w 6021441"/>
              <a:gd name="connsiteY3" fmla="*/ 0 h 4871898"/>
              <a:gd name="connsiteX4" fmla="*/ 6021441 w 6021441"/>
              <a:gd name="connsiteY4" fmla="*/ 2404646 h 4871898"/>
              <a:gd name="connsiteX5" fmla="*/ 4438528 w 6021441"/>
              <a:gd name="connsiteY5" fmla="*/ 4021856 h 4871898"/>
              <a:gd name="connsiteX6" fmla="*/ 3678099 w 6021441"/>
              <a:gd name="connsiteY6" fmla="*/ 3260641 h 4871898"/>
              <a:gd name="connsiteX7" fmla="*/ 2114374 w 6021441"/>
              <a:gd name="connsiteY7" fmla="*/ 4864101 h 4871898"/>
              <a:gd name="connsiteX8" fmla="*/ 1339376 w 6021441"/>
              <a:gd name="connsiteY8" fmla="*/ 4075742 h 4871898"/>
              <a:gd name="connsiteX9" fmla="*/ 588532 w 6021441"/>
              <a:gd name="connsiteY9" fmla="*/ 4871898 h 4871898"/>
              <a:gd name="connsiteX10" fmla="*/ 0 w 6021441"/>
              <a:gd name="connsiteY10" fmla="*/ 4293779 h 4871898"/>
              <a:gd name="connsiteX11" fmla="*/ 0 w 6021441"/>
              <a:gd name="connsiteY11" fmla="*/ 1 h 4871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21441" h="4871898">
                <a:moveTo>
                  <a:pt x="0" y="1"/>
                </a:moveTo>
                <a:lnTo>
                  <a:pt x="1278000" y="1"/>
                </a:lnTo>
                <a:lnTo>
                  <a:pt x="1273692" y="6350"/>
                </a:lnTo>
                <a:lnTo>
                  <a:pt x="3632024" y="0"/>
                </a:lnTo>
                <a:lnTo>
                  <a:pt x="6021441" y="2404646"/>
                </a:lnTo>
                <a:lnTo>
                  <a:pt x="4438528" y="4021856"/>
                </a:lnTo>
                <a:lnTo>
                  <a:pt x="3678099" y="3260641"/>
                </a:lnTo>
                <a:lnTo>
                  <a:pt x="2114374" y="4864101"/>
                </a:lnTo>
                <a:lnTo>
                  <a:pt x="1339376" y="4075742"/>
                </a:lnTo>
                <a:lnTo>
                  <a:pt x="588532" y="4871898"/>
                </a:lnTo>
                <a:lnTo>
                  <a:pt x="0" y="4293779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41304DF-88F2-40F0-9BB1-354F444E78F4}"/>
              </a:ext>
            </a:extLst>
          </p:cNvPr>
          <p:cNvGrpSpPr/>
          <p:nvPr userDrawn="1"/>
        </p:nvGrpSpPr>
        <p:grpSpPr>
          <a:xfrm>
            <a:off x="1" y="0"/>
            <a:ext cx="5926151" cy="4755306"/>
            <a:chOff x="1" y="0"/>
            <a:chExt cx="5926151" cy="4755306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16" name="任意多边形 9">
              <a:extLst>
                <a:ext uri="{FF2B5EF4-FFF2-40B4-BE49-F238E27FC236}">
                  <a16:creationId xmlns:a16="http://schemas.microsoft.com/office/drawing/2014/main" id="{A642CB23-2ACA-46B6-94A4-3403F02A1815}"/>
                </a:ext>
              </a:extLst>
            </p:cNvPr>
            <p:cNvSpPr/>
            <p:nvPr/>
          </p:nvSpPr>
          <p:spPr>
            <a:xfrm>
              <a:off x="67653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0">
              <a:extLst>
                <a:ext uri="{FF2B5EF4-FFF2-40B4-BE49-F238E27FC236}">
                  <a16:creationId xmlns:a16="http://schemas.microsoft.com/office/drawing/2014/main" id="{155FF04A-5F76-46A6-A138-448688EC4B4E}"/>
                </a:ext>
              </a:extLst>
            </p:cNvPr>
            <p:cNvSpPr/>
            <p:nvPr/>
          </p:nvSpPr>
          <p:spPr>
            <a:xfrm>
              <a:off x="176" y="1074956"/>
              <a:ext cx="533259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69940"/>
                <a:gd name="connsiteY0" fmla="*/ 0 h 1090551"/>
                <a:gd name="connsiteX1" fmla="*/ 569940 w 569940"/>
                <a:gd name="connsiteY1" fmla="*/ 552065 h 1090551"/>
                <a:gd name="connsiteX2" fmla="*/ 0 w 569940"/>
                <a:gd name="connsiteY2" fmla="*/ 1090551 h 1090551"/>
                <a:gd name="connsiteX3" fmla="*/ 0 w 569940"/>
                <a:gd name="connsiteY3" fmla="*/ 0 h 1090551"/>
                <a:gd name="connsiteX0" fmla="*/ 0 w 569856"/>
                <a:gd name="connsiteY0" fmla="*/ 0 h 1090551"/>
                <a:gd name="connsiteX1" fmla="*/ 569856 w 569856"/>
                <a:gd name="connsiteY1" fmla="*/ 549637 h 1090551"/>
                <a:gd name="connsiteX2" fmla="*/ 0 w 569856"/>
                <a:gd name="connsiteY2" fmla="*/ 1090551 h 1090551"/>
                <a:gd name="connsiteX3" fmla="*/ 0 w 569856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59" h="1090551">
                  <a:moveTo>
                    <a:pt x="0" y="0"/>
                  </a:moveTo>
                  <a:lnTo>
                    <a:pt x="533259" y="547209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1">
              <a:extLst>
                <a:ext uri="{FF2B5EF4-FFF2-40B4-BE49-F238E27FC236}">
                  <a16:creationId xmlns:a16="http://schemas.microsoft.com/office/drawing/2014/main" id="{91446798-2B91-45E0-81D8-9A373EC8D636}"/>
                </a:ext>
              </a:extLst>
            </p:cNvPr>
            <p:cNvSpPr/>
            <p:nvPr/>
          </p:nvSpPr>
          <p:spPr>
            <a:xfrm>
              <a:off x="176" y="2642782"/>
              <a:ext cx="533427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33427"/>
                <a:gd name="connsiteY0" fmla="*/ 0 h 1090551"/>
                <a:gd name="connsiteX1" fmla="*/ 533427 w 533427"/>
                <a:gd name="connsiteY1" fmla="*/ 552065 h 1090551"/>
                <a:gd name="connsiteX2" fmla="*/ 0 w 533427"/>
                <a:gd name="connsiteY2" fmla="*/ 1090551 h 1090551"/>
                <a:gd name="connsiteX3" fmla="*/ 0 w 533427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427" h="1090551">
                  <a:moveTo>
                    <a:pt x="0" y="0"/>
                  </a:moveTo>
                  <a:lnTo>
                    <a:pt x="533427" y="552065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 13">
              <a:extLst>
                <a:ext uri="{FF2B5EF4-FFF2-40B4-BE49-F238E27FC236}">
                  <a16:creationId xmlns:a16="http://schemas.microsoft.com/office/drawing/2014/main" id="{2449486E-4092-42DD-8D6D-FCE6A2D659A9}"/>
                </a:ext>
              </a:extLst>
            </p:cNvPr>
            <p:cNvSpPr/>
            <p:nvPr/>
          </p:nvSpPr>
          <p:spPr>
            <a:xfrm>
              <a:off x="176" y="1665558"/>
              <a:ext cx="1316545" cy="145587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585343"/>
                <a:gd name="connsiteX1" fmla="*/ 509644 w 1211348"/>
                <a:gd name="connsiteY1" fmla="*/ 0 h 1585343"/>
                <a:gd name="connsiteX2" fmla="*/ 1211348 w 1211348"/>
                <a:gd name="connsiteY2" fmla="*/ 728632 h 1585343"/>
                <a:gd name="connsiteX3" fmla="*/ 600544 w 1211348"/>
                <a:gd name="connsiteY3" fmla="*/ 1585343 h 1585343"/>
                <a:gd name="connsiteX4" fmla="*/ 0 w 1211348"/>
                <a:gd name="connsiteY4" fmla="*/ 990069 h 1585343"/>
                <a:gd name="connsiteX5" fmla="*/ 0 w 1211348"/>
                <a:gd name="connsiteY5" fmla="*/ 504780 h 1585343"/>
                <a:gd name="connsiteX0" fmla="*/ 0 w 1316545"/>
                <a:gd name="connsiteY0" fmla="*/ 504780 h 1585343"/>
                <a:gd name="connsiteX1" fmla="*/ 509644 w 1316545"/>
                <a:gd name="connsiteY1" fmla="*/ 0 h 1585343"/>
                <a:gd name="connsiteX2" fmla="*/ 1316545 w 1316545"/>
                <a:gd name="connsiteY2" fmla="*/ 850012 h 1585343"/>
                <a:gd name="connsiteX3" fmla="*/ 600544 w 1316545"/>
                <a:gd name="connsiteY3" fmla="*/ 1585343 h 1585343"/>
                <a:gd name="connsiteX4" fmla="*/ 0 w 1316545"/>
                <a:gd name="connsiteY4" fmla="*/ 990069 h 1585343"/>
                <a:gd name="connsiteX5" fmla="*/ 0 w 1316545"/>
                <a:gd name="connsiteY5" fmla="*/ 504780 h 1585343"/>
                <a:gd name="connsiteX0" fmla="*/ 0 w 1316545"/>
                <a:gd name="connsiteY0" fmla="*/ 375308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375308 h 1455871"/>
                <a:gd name="connsiteX0" fmla="*/ 0 w 1316545"/>
                <a:gd name="connsiteY0" fmla="*/ 601885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601885 h 145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6545" h="1455871">
                  <a:moveTo>
                    <a:pt x="0" y="601885"/>
                  </a:moveTo>
                  <a:lnTo>
                    <a:pt x="614841" y="0"/>
                  </a:lnTo>
                  <a:lnTo>
                    <a:pt x="1316545" y="720540"/>
                  </a:lnTo>
                  <a:lnTo>
                    <a:pt x="600544" y="1455871"/>
                  </a:lnTo>
                  <a:lnTo>
                    <a:pt x="0" y="860597"/>
                  </a:lnTo>
                  <a:lnTo>
                    <a:pt x="0" y="60188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4">
              <a:extLst>
                <a:ext uri="{FF2B5EF4-FFF2-40B4-BE49-F238E27FC236}">
                  <a16:creationId xmlns:a16="http://schemas.microsoft.com/office/drawing/2014/main" id="{5F02912F-BD09-479C-97F3-85FE77185C67}"/>
                </a:ext>
              </a:extLst>
            </p:cNvPr>
            <p:cNvSpPr/>
            <p:nvPr/>
          </p:nvSpPr>
          <p:spPr>
            <a:xfrm>
              <a:off x="1421324" y="88568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15">
              <a:extLst>
                <a:ext uri="{FF2B5EF4-FFF2-40B4-BE49-F238E27FC236}">
                  <a16:creationId xmlns:a16="http://schemas.microsoft.com/office/drawing/2014/main" id="{C05B37C4-8B22-4FE6-A3BD-54FAB89EB170}"/>
                </a:ext>
              </a:extLst>
            </p:cNvPr>
            <p:cNvSpPr/>
            <p:nvPr/>
          </p:nvSpPr>
          <p:spPr>
            <a:xfrm>
              <a:off x="2905278" y="102861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16">
              <a:extLst>
                <a:ext uri="{FF2B5EF4-FFF2-40B4-BE49-F238E27FC236}">
                  <a16:creationId xmlns:a16="http://schemas.microsoft.com/office/drawing/2014/main" id="{31824C9C-315A-46EB-AC5E-08F80C3F3D61}"/>
                </a:ext>
              </a:extLst>
            </p:cNvPr>
            <p:cNvSpPr/>
            <p:nvPr/>
          </p:nvSpPr>
          <p:spPr>
            <a:xfrm>
              <a:off x="2917945" y="1676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17">
              <a:extLst>
                <a:ext uri="{FF2B5EF4-FFF2-40B4-BE49-F238E27FC236}">
                  <a16:creationId xmlns:a16="http://schemas.microsoft.com/office/drawing/2014/main" id="{E2332955-3690-4F4C-A6C8-DE9E1382F379}"/>
                </a:ext>
              </a:extLst>
            </p:cNvPr>
            <p:cNvSpPr/>
            <p:nvPr/>
          </p:nvSpPr>
          <p:spPr>
            <a:xfrm>
              <a:off x="1366985" y="170829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18">
              <a:extLst>
                <a:ext uri="{FF2B5EF4-FFF2-40B4-BE49-F238E27FC236}">
                  <a16:creationId xmlns:a16="http://schemas.microsoft.com/office/drawing/2014/main" id="{78E64FF1-77E7-4500-A944-DE712AFE57B1}"/>
                </a:ext>
              </a:extLst>
            </p:cNvPr>
            <p:cNvSpPr/>
            <p:nvPr/>
          </p:nvSpPr>
          <p:spPr>
            <a:xfrm>
              <a:off x="2157566" y="2493863"/>
              <a:ext cx="1417602" cy="1396230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54199"/>
                <a:gd name="connsiteY0" fmla="*/ 703606 h 1432743"/>
                <a:gd name="connsiteX1" fmla="*/ 742868 w 1454199"/>
                <a:gd name="connsiteY1" fmla="*/ 0 h 1432743"/>
                <a:gd name="connsiteX2" fmla="*/ 1454199 w 1454199"/>
                <a:gd name="connsiteY2" fmla="*/ 699328 h 1432743"/>
                <a:gd name="connsiteX3" fmla="*/ 728655 w 1454199"/>
                <a:gd name="connsiteY3" fmla="*/ 1432743 h 1432743"/>
                <a:gd name="connsiteX4" fmla="*/ 0 w 1454199"/>
                <a:gd name="connsiteY4" fmla="*/ 703606 h 1432743"/>
                <a:gd name="connsiteX0" fmla="*/ 0 w 1454199"/>
                <a:gd name="connsiteY0" fmla="*/ 706034 h 1435171"/>
                <a:gd name="connsiteX1" fmla="*/ 706271 w 1454199"/>
                <a:gd name="connsiteY1" fmla="*/ 0 h 1435171"/>
                <a:gd name="connsiteX2" fmla="*/ 1454199 w 1454199"/>
                <a:gd name="connsiteY2" fmla="*/ 701756 h 1435171"/>
                <a:gd name="connsiteX3" fmla="*/ 728655 w 1454199"/>
                <a:gd name="connsiteY3" fmla="*/ 1435171 h 1435171"/>
                <a:gd name="connsiteX4" fmla="*/ 0 w 1454199"/>
                <a:gd name="connsiteY4" fmla="*/ 706034 h 1435171"/>
                <a:gd name="connsiteX0" fmla="*/ 0 w 1417602"/>
                <a:gd name="connsiteY0" fmla="*/ 706034 h 1435171"/>
                <a:gd name="connsiteX1" fmla="*/ 706271 w 1417602"/>
                <a:gd name="connsiteY1" fmla="*/ 0 h 1435171"/>
                <a:gd name="connsiteX2" fmla="*/ 1417602 w 1417602"/>
                <a:gd name="connsiteY2" fmla="*/ 699328 h 1435171"/>
                <a:gd name="connsiteX3" fmla="*/ 728655 w 1417602"/>
                <a:gd name="connsiteY3" fmla="*/ 1435171 h 1435171"/>
                <a:gd name="connsiteX4" fmla="*/ 0 w 1417602"/>
                <a:gd name="connsiteY4" fmla="*/ 706034 h 1435171"/>
                <a:gd name="connsiteX0" fmla="*/ 0 w 1417602"/>
                <a:gd name="connsiteY0" fmla="*/ 706034 h 1396230"/>
                <a:gd name="connsiteX1" fmla="*/ 706271 w 1417602"/>
                <a:gd name="connsiteY1" fmla="*/ 0 h 1396230"/>
                <a:gd name="connsiteX2" fmla="*/ 1417602 w 1417602"/>
                <a:gd name="connsiteY2" fmla="*/ 699328 h 1396230"/>
                <a:gd name="connsiteX3" fmla="*/ 728571 w 1417602"/>
                <a:gd name="connsiteY3" fmla="*/ 1396230 h 1396230"/>
                <a:gd name="connsiteX4" fmla="*/ 0 w 1417602"/>
                <a:gd name="connsiteY4" fmla="*/ 706034 h 139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96230">
                  <a:moveTo>
                    <a:pt x="0" y="706034"/>
                  </a:moveTo>
                  <a:lnTo>
                    <a:pt x="706271" y="0"/>
                  </a:lnTo>
                  <a:lnTo>
                    <a:pt x="1417602" y="699328"/>
                  </a:lnTo>
                  <a:lnTo>
                    <a:pt x="728571" y="1396230"/>
                  </a:lnTo>
                  <a:lnTo>
                    <a:pt x="0" y="70603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19">
              <a:extLst>
                <a:ext uri="{FF2B5EF4-FFF2-40B4-BE49-F238E27FC236}">
                  <a16:creationId xmlns:a16="http://schemas.microsoft.com/office/drawing/2014/main" id="{09A4F581-E92D-400E-B446-4C8500781728}"/>
                </a:ext>
              </a:extLst>
            </p:cNvPr>
            <p:cNvSpPr/>
            <p:nvPr/>
          </p:nvSpPr>
          <p:spPr>
            <a:xfrm>
              <a:off x="176" y="3295682"/>
              <a:ext cx="1263507" cy="1459624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3507" h="1459624">
                  <a:moveTo>
                    <a:pt x="0" y="547636"/>
                  </a:moveTo>
                  <a:lnTo>
                    <a:pt x="552535" y="0"/>
                  </a:lnTo>
                  <a:lnTo>
                    <a:pt x="1263507" y="721343"/>
                  </a:lnTo>
                  <a:lnTo>
                    <a:pt x="565170" y="1459624"/>
                  </a:lnTo>
                  <a:lnTo>
                    <a:pt x="0" y="890025"/>
                  </a:lnTo>
                  <a:lnTo>
                    <a:pt x="0" y="54763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0">
              <a:extLst>
                <a:ext uri="{FF2B5EF4-FFF2-40B4-BE49-F238E27FC236}">
                  <a16:creationId xmlns:a16="http://schemas.microsoft.com/office/drawing/2014/main" id="{A5929CFB-E147-4CE1-A506-831194B94DA4}"/>
                </a:ext>
              </a:extLst>
            </p:cNvPr>
            <p:cNvSpPr/>
            <p:nvPr/>
          </p:nvSpPr>
          <p:spPr>
            <a:xfrm>
              <a:off x="4471953" y="168594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2">
              <a:extLst>
                <a:ext uri="{FF2B5EF4-FFF2-40B4-BE49-F238E27FC236}">
                  <a16:creationId xmlns:a16="http://schemas.microsoft.com/office/drawing/2014/main" id="{AFA93F6D-6646-4016-8EBE-11C1B8FF2214}"/>
                </a:ext>
              </a:extLst>
            </p:cNvPr>
            <p:cNvSpPr/>
            <p:nvPr/>
          </p:nvSpPr>
          <p:spPr>
            <a:xfrm>
              <a:off x="3690903" y="246556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3">
              <a:extLst>
                <a:ext uri="{FF2B5EF4-FFF2-40B4-BE49-F238E27FC236}">
                  <a16:creationId xmlns:a16="http://schemas.microsoft.com/office/drawing/2014/main" id="{DAFE52E8-75A2-4495-8CFF-77F349CAE7C3}"/>
                </a:ext>
              </a:extLst>
            </p:cNvPr>
            <p:cNvSpPr/>
            <p:nvPr/>
          </p:nvSpPr>
          <p:spPr>
            <a:xfrm>
              <a:off x="3690903" y="90489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4">
              <a:extLst>
                <a:ext uri="{FF2B5EF4-FFF2-40B4-BE49-F238E27FC236}">
                  <a16:creationId xmlns:a16="http://schemas.microsoft.com/office/drawing/2014/main" id="{6356FF16-F7FC-4867-8A9D-29828B685EE1}"/>
                </a:ext>
              </a:extLst>
            </p:cNvPr>
            <p:cNvSpPr/>
            <p:nvPr/>
          </p:nvSpPr>
          <p:spPr>
            <a:xfrm>
              <a:off x="1386041" y="3279922"/>
              <a:ext cx="1417602" cy="1388946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17602"/>
                <a:gd name="connsiteY0" fmla="*/ 737691 h 1466828"/>
                <a:gd name="connsiteX1" fmla="*/ 742952 w 1417602"/>
                <a:gd name="connsiteY1" fmla="*/ 0 h 1466828"/>
                <a:gd name="connsiteX2" fmla="*/ 1417602 w 1417602"/>
                <a:gd name="connsiteY2" fmla="*/ 657959 h 1466828"/>
                <a:gd name="connsiteX3" fmla="*/ 728655 w 1417602"/>
                <a:gd name="connsiteY3" fmla="*/ 1466828 h 1466828"/>
                <a:gd name="connsiteX4" fmla="*/ 0 w 1417602"/>
                <a:gd name="connsiteY4" fmla="*/ 737691 h 1466828"/>
                <a:gd name="connsiteX0" fmla="*/ 0 w 1417602"/>
                <a:gd name="connsiteY0" fmla="*/ 737691 h 1427887"/>
                <a:gd name="connsiteX1" fmla="*/ 742952 w 1417602"/>
                <a:gd name="connsiteY1" fmla="*/ 0 h 1427887"/>
                <a:gd name="connsiteX2" fmla="*/ 1417602 w 1417602"/>
                <a:gd name="connsiteY2" fmla="*/ 657959 h 1427887"/>
                <a:gd name="connsiteX3" fmla="*/ 692058 w 1417602"/>
                <a:gd name="connsiteY3" fmla="*/ 1427887 h 1427887"/>
                <a:gd name="connsiteX4" fmla="*/ 0 w 1417602"/>
                <a:gd name="connsiteY4" fmla="*/ 737691 h 1427887"/>
                <a:gd name="connsiteX0" fmla="*/ 0 w 1417602"/>
                <a:gd name="connsiteY0" fmla="*/ 737691 h 1388946"/>
                <a:gd name="connsiteX1" fmla="*/ 742952 w 1417602"/>
                <a:gd name="connsiteY1" fmla="*/ 0 h 1388946"/>
                <a:gd name="connsiteX2" fmla="*/ 1417602 w 1417602"/>
                <a:gd name="connsiteY2" fmla="*/ 657959 h 1388946"/>
                <a:gd name="connsiteX3" fmla="*/ 691974 w 1417602"/>
                <a:gd name="connsiteY3" fmla="*/ 1388946 h 1388946"/>
                <a:gd name="connsiteX4" fmla="*/ 0 w 1417602"/>
                <a:gd name="connsiteY4" fmla="*/ 737691 h 138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88946">
                  <a:moveTo>
                    <a:pt x="0" y="737691"/>
                  </a:moveTo>
                  <a:lnTo>
                    <a:pt x="742952" y="0"/>
                  </a:lnTo>
                  <a:lnTo>
                    <a:pt x="1417602" y="657959"/>
                  </a:lnTo>
                  <a:lnTo>
                    <a:pt x="691974" y="1388946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 25">
              <a:extLst>
                <a:ext uri="{FF2B5EF4-FFF2-40B4-BE49-F238E27FC236}">
                  <a16:creationId xmlns:a16="http://schemas.microsoft.com/office/drawing/2014/main" id="{1E582534-4A09-4D2C-9F26-CFE6BFE5C52D}"/>
                </a:ext>
              </a:extLst>
            </p:cNvPr>
            <p:cNvSpPr/>
            <p:nvPr/>
          </p:nvSpPr>
          <p:spPr>
            <a:xfrm>
              <a:off x="2136895" y="914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26">
              <a:extLst>
                <a:ext uri="{FF2B5EF4-FFF2-40B4-BE49-F238E27FC236}">
                  <a16:creationId xmlns:a16="http://schemas.microsoft.com/office/drawing/2014/main" id="{8ADE4CA4-EC94-4B88-8F02-05609B1509A5}"/>
                </a:ext>
              </a:extLst>
            </p:cNvPr>
            <p:cNvSpPr/>
            <p:nvPr/>
          </p:nvSpPr>
          <p:spPr>
            <a:xfrm>
              <a:off x="643085" y="89057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27">
              <a:extLst>
                <a:ext uri="{FF2B5EF4-FFF2-40B4-BE49-F238E27FC236}">
                  <a16:creationId xmlns:a16="http://schemas.microsoft.com/office/drawing/2014/main" id="{C55E2816-CB9A-453D-8589-461BAA5070D1}"/>
                </a:ext>
              </a:extLst>
            </p:cNvPr>
            <p:cNvSpPr/>
            <p:nvPr/>
          </p:nvSpPr>
          <p:spPr>
            <a:xfrm>
              <a:off x="590240" y="251649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28">
              <a:extLst>
                <a:ext uri="{FF2B5EF4-FFF2-40B4-BE49-F238E27FC236}">
                  <a16:creationId xmlns:a16="http://schemas.microsoft.com/office/drawing/2014/main" id="{69476510-544A-48C3-BF36-8278F462C936}"/>
                </a:ext>
              </a:extLst>
            </p:cNvPr>
            <p:cNvSpPr/>
            <p:nvPr/>
          </p:nvSpPr>
          <p:spPr>
            <a:xfrm>
              <a:off x="1" y="117649"/>
              <a:ext cx="1336113" cy="143765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  <a:gd name="connsiteX0" fmla="*/ 0 w 1263507"/>
                <a:gd name="connsiteY0" fmla="*/ 685201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685201 h 1459624"/>
                <a:gd name="connsiteX0" fmla="*/ 0 w 1263507"/>
                <a:gd name="connsiteY0" fmla="*/ 651116 h 1425539"/>
                <a:gd name="connsiteX1" fmla="*/ 588964 w 1263507"/>
                <a:gd name="connsiteY1" fmla="*/ 0 h 1425539"/>
                <a:gd name="connsiteX2" fmla="*/ 1263507 w 1263507"/>
                <a:gd name="connsiteY2" fmla="*/ 687258 h 1425539"/>
                <a:gd name="connsiteX3" fmla="*/ 565170 w 1263507"/>
                <a:gd name="connsiteY3" fmla="*/ 1425539 h 1425539"/>
                <a:gd name="connsiteX4" fmla="*/ 0 w 1263507"/>
                <a:gd name="connsiteY4" fmla="*/ 855940 h 1425539"/>
                <a:gd name="connsiteX5" fmla="*/ 0 w 1263507"/>
                <a:gd name="connsiteY5" fmla="*/ 651116 h 1425539"/>
                <a:gd name="connsiteX0" fmla="*/ 0 w 1299936"/>
                <a:gd name="connsiteY0" fmla="*/ 651116 h 1425539"/>
                <a:gd name="connsiteX1" fmla="*/ 588964 w 1299936"/>
                <a:gd name="connsiteY1" fmla="*/ 0 h 1425539"/>
                <a:gd name="connsiteX2" fmla="*/ 1299936 w 1299936"/>
                <a:gd name="connsiteY2" fmla="*/ 757856 h 1425539"/>
                <a:gd name="connsiteX3" fmla="*/ 565170 w 1299936"/>
                <a:gd name="connsiteY3" fmla="*/ 1425539 h 1425539"/>
                <a:gd name="connsiteX4" fmla="*/ 0 w 1299936"/>
                <a:gd name="connsiteY4" fmla="*/ 855940 h 1425539"/>
                <a:gd name="connsiteX5" fmla="*/ 0 w 1299936"/>
                <a:gd name="connsiteY5" fmla="*/ 651116 h 1425539"/>
                <a:gd name="connsiteX0" fmla="*/ 0 w 1299936"/>
                <a:gd name="connsiteY0" fmla="*/ 651116 h 1496137"/>
                <a:gd name="connsiteX1" fmla="*/ 588964 w 1299936"/>
                <a:gd name="connsiteY1" fmla="*/ 0 h 1496137"/>
                <a:gd name="connsiteX2" fmla="*/ 1299936 w 1299936"/>
                <a:gd name="connsiteY2" fmla="*/ 757856 h 1496137"/>
                <a:gd name="connsiteX3" fmla="*/ 638112 w 1299936"/>
                <a:gd name="connsiteY3" fmla="*/ 1496137 h 1496137"/>
                <a:gd name="connsiteX4" fmla="*/ 0 w 1299936"/>
                <a:gd name="connsiteY4" fmla="*/ 855940 h 1496137"/>
                <a:gd name="connsiteX5" fmla="*/ 0 w 1299936"/>
                <a:gd name="connsiteY5" fmla="*/ 651116 h 1496137"/>
                <a:gd name="connsiteX0" fmla="*/ 0 w 1299936"/>
                <a:gd name="connsiteY0" fmla="*/ 651116 h 1457196"/>
                <a:gd name="connsiteX1" fmla="*/ 588964 w 1299936"/>
                <a:gd name="connsiteY1" fmla="*/ 0 h 1457196"/>
                <a:gd name="connsiteX2" fmla="*/ 1299936 w 1299936"/>
                <a:gd name="connsiteY2" fmla="*/ 757856 h 1457196"/>
                <a:gd name="connsiteX3" fmla="*/ 638028 w 1299936"/>
                <a:gd name="connsiteY3" fmla="*/ 1457196 h 1457196"/>
                <a:gd name="connsiteX4" fmla="*/ 0 w 1299936"/>
                <a:gd name="connsiteY4" fmla="*/ 855940 h 1457196"/>
                <a:gd name="connsiteX5" fmla="*/ 0 w 1299936"/>
                <a:gd name="connsiteY5" fmla="*/ 651116 h 1457196"/>
                <a:gd name="connsiteX0" fmla="*/ 0 w 1299936"/>
                <a:gd name="connsiteY0" fmla="*/ 651116 h 1491281"/>
                <a:gd name="connsiteX1" fmla="*/ 588964 w 1299936"/>
                <a:gd name="connsiteY1" fmla="*/ 0 h 1491281"/>
                <a:gd name="connsiteX2" fmla="*/ 1299936 w 1299936"/>
                <a:gd name="connsiteY2" fmla="*/ 757856 h 1491281"/>
                <a:gd name="connsiteX3" fmla="*/ 564918 w 1299936"/>
                <a:gd name="connsiteY3" fmla="*/ 1491281 h 1491281"/>
                <a:gd name="connsiteX4" fmla="*/ 0 w 1299936"/>
                <a:gd name="connsiteY4" fmla="*/ 855940 h 1491281"/>
                <a:gd name="connsiteX5" fmla="*/ 0 w 1299936"/>
                <a:gd name="connsiteY5" fmla="*/ 651116 h 1491281"/>
                <a:gd name="connsiteX0" fmla="*/ 0 w 1299936"/>
                <a:gd name="connsiteY0" fmla="*/ 651116 h 1488853"/>
                <a:gd name="connsiteX1" fmla="*/ 588964 w 1299936"/>
                <a:gd name="connsiteY1" fmla="*/ 0 h 1488853"/>
                <a:gd name="connsiteX2" fmla="*/ 1299936 w 1299936"/>
                <a:gd name="connsiteY2" fmla="*/ 757856 h 1488853"/>
                <a:gd name="connsiteX3" fmla="*/ 601347 w 1299936"/>
                <a:gd name="connsiteY3" fmla="*/ 1488853 h 1488853"/>
                <a:gd name="connsiteX4" fmla="*/ 0 w 1299936"/>
                <a:gd name="connsiteY4" fmla="*/ 855940 h 1488853"/>
                <a:gd name="connsiteX5" fmla="*/ 0 w 1299936"/>
                <a:gd name="connsiteY5" fmla="*/ 651116 h 1488853"/>
                <a:gd name="connsiteX0" fmla="*/ 0 w 1299852"/>
                <a:gd name="connsiteY0" fmla="*/ 651116 h 1488853"/>
                <a:gd name="connsiteX1" fmla="*/ 588964 w 1299852"/>
                <a:gd name="connsiteY1" fmla="*/ 0 h 1488853"/>
                <a:gd name="connsiteX2" fmla="*/ 1299852 w 1299852"/>
                <a:gd name="connsiteY2" fmla="*/ 791941 h 1488853"/>
                <a:gd name="connsiteX3" fmla="*/ 601347 w 1299852"/>
                <a:gd name="connsiteY3" fmla="*/ 1488853 h 1488853"/>
                <a:gd name="connsiteX4" fmla="*/ 0 w 1299852"/>
                <a:gd name="connsiteY4" fmla="*/ 855940 h 1488853"/>
                <a:gd name="connsiteX5" fmla="*/ 0 w 1299852"/>
                <a:gd name="connsiteY5" fmla="*/ 651116 h 1488853"/>
                <a:gd name="connsiteX0" fmla="*/ 0 w 1336281"/>
                <a:gd name="connsiteY0" fmla="*/ 651116 h 1488853"/>
                <a:gd name="connsiteX1" fmla="*/ 588964 w 1336281"/>
                <a:gd name="connsiteY1" fmla="*/ 0 h 1488853"/>
                <a:gd name="connsiteX2" fmla="*/ 1336281 w 1336281"/>
                <a:gd name="connsiteY2" fmla="*/ 753000 h 1488853"/>
                <a:gd name="connsiteX3" fmla="*/ 601347 w 1336281"/>
                <a:gd name="connsiteY3" fmla="*/ 1488853 h 1488853"/>
                <a:gd name="connsiteX4" fmla="*/ 0 w 1336281"/>
                <a:gd name="connsiteY4" fmla="*/ 855940 h 1488853"/>
                <a:gd name="connsiteX5" fmla="*/ 0 w 1336281"/>
                <a:gd name="connsiteY5" fmla="*/ 651116 h 1488853"/>
                <a:gd name="connsiteX0" fmla="*/ 0 w 1336281"/>
                <a:gd name="connsiteY0" fmla="*/ 375987 h 1213724"/>
                <a:gd name="connsiteX1" fmla="*/ 726529 w 1336281"/>
                <a:gd name="connsiteY1" fmla="*/ 0 h 1213724"/>
                <a:gd name="connsiteX2" fmla="*/ 1336281 w 1336281"/>
                <a:gd name="connsiteY2" fmla="*/ 477871 h 1213724"/>
                <a:gd name="connsiteX3" fmla="*/ 601347 w 1336281"/>
                <a:gd name="connsiteY3" fmla="*/ 1213724 h 1213724"/>
                <a:gd name="connsiteX4" fmla="*/ 0 w 1336281"/>
                <a:gd name="connsiteY4" fmla="*/ 580811 h 1213724"/>
                <a:gd name="connsiteX5" fmla="*/ 0 w 1336281"/>
                <a:gd name="connsiteY5" fmla="*/ 375987 h 1213724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9921 h 1437658"/>
                <a:gd name="connsiteX1" fmla="*/ 653335 w 1336281"/>
                <a:gd name="connsiteY1" fmla="*/ 0 h 1437658"/>
                <a:gd name="connsiteX2" fmla="*/ 1336281 w 1336281"/>
                <a:gd name="connsiteY2" fmla="*/ 701805 h 1437658"/>
                <a:gd name="connsiteX3" fmla="*/ 601347 w 1336281"/>
                <a:gd name="connsiteY3" fmla="*/ 1437658 h 1437658"/>
                <a:gd name="connsiteX4" fmla="*/ 0 w 1336281"/>
                <a:gd name="connsiteY4" fmla="*/ 804745 h 1437658"/>
                <a:gd name="connsiteX5" fmla="*/ 0 w 1336281"/>
                <a:gd name="connsiteY5" fmla="*/ 599921 h 1437658"/>
                <a:gd name="connsiteX0" fmla="*/ 0 w 1336197"/>
                <a:gd name="connsiteY0" fmla="*/ 599921 h 1437658"/>
                <a:gd name="connsiteX1" fmla="*/ 653335 w 1336197"/>
                <a:gd name="connsiteY1" fmla="*/ 0 h 1437658"/>
                <a:gd name="connsiteX2" fmla="*/ 1336197 w 1336197"/>
                <a:gd name="connsiteY2" fmla="*/ 662864 h 1437658"/>
                <a:gd name="connsiteX3" fmla="*/ 601347 w 1336197"/>
                <a:gd name="connsiteY3" fmla="*/ 1437658 h 1437658"/>
                <a:gd name="connsiteX4" fmla="*/ 0 w 1336197"/>
                <a:gd name="connsiteY4" fmla="*/ 804745 h 1437658"/>
                <a:gd name="connsiteX5" fmla="*/ 0 w 1336197"/>
                <a:gd name="connsiteY5" fmla="*/ 599921 h 1437658"/>
                <a:gd name="connsiteX0" fmla="*/ 0 w 1336113"/>
                <a:gd name="connsiteY0" fmla="*/ 599921 h 1437658"/>
                <a:gd name="connsiteX1" fmla="*/ 653335 w 1336113"/>
                <a:gd name="connsiteY1" fmla="*/ 0 h 1437658"/>
                <a:gd name="connsiteX2" fmla="*/ 1336113 w 1336113"/>
                <a:gd name="connsiteY2" fmla="*/ 696949 h 1437658"/>
                <a:gd name="connsiteX3" fmla="*/ 601347 w 1336113"/>
                <a:gd name="connsiteY3" fmla="*/ 1437658 h 1437658"/>
                <a:gd name="connsiteX4" fmla="*/ 0 w 1336113"/>
                <a:gd name="connsiteY4" fmla="*/ 804745 h 1437658"/>
                <a:gd name="connsiteX5" fmla="*/ 0 w 1336113"/>
                <a:gd name="connsiteY5" fmla="*/ 599921 h 1437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6113" h="1437658">
                  <a:moveTo>
                    <a:pt x="0" y="599921"/>
                  </a:moveTo>
                  <a:lnTo>
                    <a:pt x="653335" y="0"/>
                  </a:lnTo>
                  <a:lnTo>
                    <a:pt x="1336113" y="696949"/>
                  </a:lnTo>
                  <a:lnTo>
                    <a:pt x="601347" y="1437658"/>
                  </a:lnTo>
                  <a:lnTo>
                    <a:pt x="0" y="804745"/>
                  </a:lnTo>
                  <a:lnTo>
                    <a:pt x="0" y="59992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 29">
              <a:extLst>
                <a:ext uri="{FF2B5EF4-FFF2-40B4-BE49-F238E27FC236}">
                  <a16:creationId xmlns:a16="http://schemas.microsoft.com/office/drawing/2014/main" id="{CCBB822F-02C4-4155-BC1E-652887ADE6FF}"/>
                </a:ext>
              </a:extLst>
            </p:cNvPr>
            <p:cNvSpPr/>
            <p:nvPr/>
          </p:nvSpPr>
          <p:spPr>
            <a:xfrm>
              <a:off x="218030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内容占位符 35">
            <a:extLst>
              <a:ext uri="{FF2B5EF4-FFF2-40B4-BE49-F238E27FC236}">
                <a16:creationId xmlns:a16="http://schemas.microsoft.com/office/drawing/2014/main" id="{498CC368-34CD-4554-BAC8-914CC2846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45213" y="1665288"/>
            <a:ext cx="5820080" cy="1953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2CD945BD-DE40-4FAC-9893-C9DA614F4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441" r="66925"/>
          <a:stretch/>
        </p:blipFill>
        <p:spPr>
          <a:xfrm>
            <a:off x="426218" y="6066730"/>
            <a:ext cx="740112" cy="661793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22B9DE2B-67EA-4E30-A7BB-CD41CBBDE3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825"/>
          <a:stretch/>
        </p:blipFill>
        <p:spPr>
          <a:xfrm>
            <a:off x="1499748" y="6133849"/>
            <a:ext cx="564271" cy="527554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2E5ED5E-A150-4DFF-8BB0-95F865B09324}"/>
              </a:ext>
            </a:extLst>
          </p:cNvPr>
          <p:cNvCxnSpPr/>
          <p:nvPr userDrawn="1"/>
        </p:nvCxnSpPr>
        <p:spPr>
          <a:xfrm>
            <a:off x="1263683" y="6066730"/>
            <a:ext cx="0" cy="6617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09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D3578D-5AA2-46DA-97D5-937867D99AD1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41C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4196264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4E3D8A09-7DB1-4252-9FD3-B717324AD5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4572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914472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59FC24-3CC9-4C82-B95D-CA04DBD9B0A5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DE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62654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D22606-831F-4324-9775-053B4F9BFD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028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543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170646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32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7C3BF661-63DC-4237-A83E-E28886C55066}"/>
              </a:ext>
            </a:extLst>
          </p:cNvPr>
          <p:cNvGrpSpPr/>
          <p:nvPr userDrawn="1"/>
        </p:nvGrpSpPr>
        <p:grpSpPr>
          <a:xfrm>
            <a:off x="1876129" y="2423156"/>
            <a:ext cx="1782492" cy="2013275"/>
            <a:chOff x="1843418" y="2423961"/>
            <a:chExt cx="1782492" cy="2013275"/>
          </a:xfrm>
        </p:grpSpPr>
        <p:sp>
          <p:nvSpPr>
            <p:cNvPr id="4" name="任意多边形 2">
              <a:extLst>
                <a:ext uri="{FF2B5EF4-FFF2-40B4-BE49-F238E27FC236}">
                  <a16:creationId xmlns:a16="http://schemas.microsoft.com/office/drawing/2014/main" id="{2C677225-ED43-4987-BADA-9DC09EA782F7}"/>
                </a:ext>
              </a:extLst>
            </p:cNvPr>
            <p:cNvSpPr/>
            <p:nvPr/>
          </p:nvSpPr>
          <p:spPr>
            <a:xfrm rot="1508279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1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3">
              <a:extLst>
                <a:ext uri="{FF2B5EF4-FFF2-40B4-BE49-F238E27FC236}">
                  <a16:creationId xmlns:a16="http://schemas.microsoft.com/office/drawing/2014/main" id="{5342333A-E59A-446E-8A8D-2E015190A7CB}"/>
                </a:ext>
              </a:extLst>
            </p:cNvPr>
            <p:cNvSpPr/>
            <p:nvPr/>
          </p:nvSpPr>
          <p:spPr>
            <a:xfrm rot="21029902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4">
              <a:extLst>
                <a:ext uri="{FF2B5EF4-FFF2-40B4-BE49-F238E27FC236}">
                  <a16:creationId xmlns:a16="http://schemas.microsoft.com/office/drawing/2014/main" id="{43D45313-C77E-4A9D-AF70-BF0F18DEBF8A}"/>
                </a:ext>
              </a:extLst>
            </p:cNvPr>
            <p:cNvSpPr/>
            <p:nvPr/>
          </p:nvSpPr>
          <p:spPr>
            <a:xfrm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F64D378-E0DC-4CDA-9200-D939B253652A}"/>
              </a:ext>
            </a:extLst>
          </p:cNvPr>
          <p:cNvSpPr txBox="1"/>
          <p:nvPr userDrawn="1"/>
        </p:nvSpPr>
        <p:spPr>
          <a:xfrm>
            <a:off x="2131276" y="290151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ACFDD1-AE5C-4784-B603-F59E6F8F5D0B}"/>
              </a:ext>
            </a:extLst>
          </p:cNvPr>
          <p:cNvSpPr txBox="1"/>
          <p:nvPr userDrawn="1"/>
        </p:nvSpPr>
        <p:spPr>
          <a:xfrm>
            <a:off x="2166854" y="3570507"/>
            <a:ext cx="12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CONCENT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任意多边形 28">
            <a:extLst>
              <a:ext uri="{FF2B5EF4-FFF2-40B4-BE49-F238E27FC236}">
                <a16:creationId xmlns:a16="http://schemas.microsoft.com/office/drawing/2014/main" id="{4066560C-C0AD-4A5B-8B45-B46DA7E04DA5}"/>
              </a:ext>
            </a:extLst>
          </p:cNvPr>
          <p:cNvSpPr/>
          <p:nvPr userDrawn="1"/>
        </p:nvSpPr>
        <p:spPr>
          <a:xfrm flipV="1">
            <a:off x="2860972" y="0"/>
            <a:ext cx="642942" cy="978130"/>
          </a:xfrm>
          <a:custGeom>
            <a:avLst/>
            <a:gdLst>
              <a:gd name="connsiteX0" fmla="*/ 0 w 642942"/>
              <a:gd name="connsiteY0" fmla="*/ 928694 h 928694"/>
              <a:gd name="connsiteX1" fmla="*/ 0 w 642942"/>
              <a:gd name="connsiteY1" fmla="*/ 0 h 928694"/>
              <a:gd name="connsiteX2" fmla="*/ 642942 w 642942"/>
              <a:gd name="connsiteY2" fmla="*/ 928694 h 928694"/>
              <a:gd name="connsiteX3" fmla="*/ 0 w 642942"/>
              <a:gd name="connsiteY3" fmla="*/ 928694 h 928694"/>
              <a:gd name="connsiteX0" fmla="*/ 0 w 642942"/>
              <a:gd name="connsiteY0" fmla="*/ 978130 h 978130"/>
              <a:gd name="connsiteX1" fmla="*/ 0 w 642942"/>
              <a:gd name="connsiteY1" fmla="*/ 49436 h 978130"/>
              <a:gd name="connsiteX2" fmla="*/ 4093 w 642942"/>
              <a:gd name="connsiteY2" fmla="*/ 0 h 978130"/>
              <a:gd name="connsiteX3" fmla="*/ 642942 w 642942"/>
              <a:gd name="connsiteY3" fmla="*/ 978130 h 978130"/>
              <a:gd name="connsiteX4" fmla="*/ 0 w 642942"/>
              <a:gd name="connsiteY4" fmla="*/ 978130 h 978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942" h="978130">
                <a:moveTo>
                  <a:pt x="0" y="978130"/>
                </a:moveTo>
                <a:lnTo>
                  <a:pt x="0" y="49436"/>
                </a:lnTo>
                <a:lnTo>
                  <a:pt x="4093" y="0"/>
                </a:lnTo>
                <a:lnTo>
                  <a:pt x="642942" y="978130"/>
                </a:lnTo>
                <a:lnTo>
                  <a:pt x="0" y="97813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>
            <a:extLst>
              <a:ext uri="{FF2B5EF4-FFF2-40B4-BE49-F238E27FC236}">
                <a16:creationId xmlns:a16="http://schemas.microsoft.com/office/drawing/2014/main" id="{9BFD48C1-1611-45B3-8363-D2B2CB22ACD1}"/>
              </a:ext>
            </a:extLst>
          </p:cNvPr>
          <p:cNvSpPr/>
          <p:nvPr userDrawn="1"/>
        </p:nvSpPr>
        <p:spPr>
          <a:xfrm>
            <a:off x="0" y="5429216"/>
            <a:ext cx="928662" cy="1428784"/>
          </a:xfrm>
          <a:custGeom>
            <a:avLst/>
            <a:gdLst>
              <a:gd name="connsiteX0" fmla="*/ 0 w 1143008"/>
              <a:gd name="connsiteY0" fmla="*/ 1357322 h 1357322"/>
              <a:gd name="connsiteX1" fmla="*/ 0 w 1143008"/>
              <a:gd name="connsiteY1" fmla="*/ 0 h 1357322"/>
              <a:gd name="connsiteX2" fmla="*/ 1143008 w 1143008"/>
              <a:gd name="connsiteY2" fmla="*/ 1357322 h 1357322"/>
              <a:gd name="connsiteX3" fmla="*/ 0 w 1143008"/>
              <a:gd name="connsiteY3" fmla="*/ 1357322 h 1357322"/>
              <a:gd name="connsiteX0" fmla="*/ 0 w 1143008"/>
              <a:gd name="connsiteY0" fmla="*/ 1428784 h 1428784"/>
              <a:gd name="connsiteX1" fmla="*/ 0 w 1143008"/>
              <a:gd name="connsiteY1" fmla="*/ 0 h 1428784"/>
              <a:gd name="connsiteX2" fmla="*/ 1143008 w 1143008"/>
              <a:gd name="connsiteY2" fmla="*/ 1428784 h 1428784"/>
              <a:gd name="connsiteX3" fmla="*/ 0 w 1143008"/>
              <a:gd name="connsiteY3" fmla="*/ 1428784 h 1428784"/>
              <a:gd name="connsiteX0" fmla="*/ 0 w 928662"/>
              <a:gd name="connsiteY0" fmla="*/ 1428784 h 1428784"/>
              <a:gd name="connsiteX1" fmla="*/ 0 w 928662"/>
              <a:gd name="connsiteY1" fmla="*/ 0 h 1428784"/>
              <a:gd name="connsiteX2" fmla="*/ 928662 w 928662"/>
              <a:gd name="connsiteY2" fmla="*/ 1428784 h 1428784"/>
              <a:gd name="connsiteX3" fmla="*/ 0 w 928662"/>
              <a:gd name="connsiteY3" fmla="*/ 1428784 h 1428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662" h="1428784">
                <a:moveTo>
                  <a:pt x="0" y="1428784"/>
                </a:moveTo>
                <a:lnTo>
                  <a:pt x="0" y="0"/>
                </a:lnTo>
                <a:lnTo>
                  <a:pt x="928662" y="1428784"/>
                </a:lnTo>
                <a:lnTo>
                  <a:pt x="0" y="1428784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C3DBA-B3B8-475A-B303-1B0B8BE78579}"/>
              </a:ext>
            </a:extLst>
          </p:cNvPr>
          <p:cNvSpPr txBox="1"/>
          <p:nvPr userDrawn="1"/>
        </p:nvSpPr>
        <p:spPr>
          <a:xfrm>
            <a:off x="10959321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51483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6">
            <a:extLst>
              <a:ext uri="{FF2B5EF4-FFF2-40B4-BE49-F238E27FC236}">
                <a16:creationId xmlns:a16="http://schemas.microsoft.com/office/drawing/2014/main" id="{DC5F765D-9A67-470D-B2F2-6DFEED6DAB8C}"/>
              </a:ext>
            </a:extLst>
          </p:cNvPr>
          <p:cNvSpPr/>
          <p:nvPr userDrawn="1"/>
        </p:nvSpPr>
        <p:spPr>
          <a:xfrm>
            <a:off x="621240" y="614343"/>
            <a:ext cx="418669" cy="468000"/>
          </a:xfrm>
          <a:custGeom>
            <a:avLst/>
            <a:gdLst>
              <a:gd name="connsiteX0" fmla="*/ 0 w 424800"/>
              <a:gd name="connsiteY0" fmla="*/ 0 h 468000"/>
              <a:gd name="connsiteX1" fmla="*/ 424800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424800"/>
              <a:gd name="connsiteY0" fmla="*/ 0 h 468000"/>
              <a:gd name="connsiteX1" fmla="*/ 281892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281892"/>
              <a:gd name="connsiteY0" fmla="*/ 0 h 468000"/>
              <a:gd name="connsiteX1" fmla="*/ 281892 w 281892"/>
              <a:gd name="connsiteY1" fmla="*/ 0 h 468000"/>
              <a:gd name="connsiteX2" fmla="*/ 281892 w 281892"/>
              <a:gd name="connsiteY2" fmla="*/ 468000 h 468000"/>
              <a:gd name="connsiteX3" fmla="*/ 0 w 281892"/>
              <a:gd name="connsiteY3" fmla="*/ 468000 h 468000"/>
              <a:gd name="connsiteX4" fmla="*/ 0 w 281892"/>
              <a:gd name="connsiteY4" fmla="*/ 0 h 468000"/>
              <a:gd name="connsiteX0" fmla="*/ 0 w 418669"/>
              <a:gd name="connsiteY0" fmla="*/ 0 h 468000"/>
              <a:gd name="connsiteX1" fmla="*/ 281892 w 418669"/>
              <a:gd name="connsiteY1" fmla="*/ 0 h 468000"/>
              <a:gd name="connsiteX2" fmla="*/ 418669 w 418669"/>
              <a:gd name="connsiteY2" fmla="*/ 232346 h 468000"/>
              <a:gd name="connsiteX3" fmla="*/ 281892 w 418669"/>
              <a:gd name="connsiteY3" fmla="*/ 468000 h 468000"/>
              <a:gd name="connsiteX4" fmla="*/ 0 w 418669"/>
              <a:gd name="connsiteY4" fmla="*/ 468000 h 468000"/>
              <a:gd name="connsiteX5" fmla="*/ 0 w 418669"/>
              <a:gd name="connsiteY5" fmla="*/ 0 h 4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8669" h="468000">
                <a:moveTo>
                  <a:pt x="0" y="0"/>
                </a:moveTo>
                <a:lnTo>
                  <a:pt x="281892" y="0"/>
                </a:lnTo>
                <a:lnTo>
                  <a:pt x="418669" y="232346"/>
                </a:lnTo>
                <a:lnTo>
                  <a:pt x="281892" y="468000"/>
                </a:lnTo>
                <a:lnTo>
                  <a:pt x="0" y="4680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7B35D7-97E9-491F-BBB5-28F795481D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26040" y="582280"/>
            <a:ext cx="9943093" cy="532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059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99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E27DD4D-2511-403C-917B-B8248C4D146F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7">
            <a:extLst>
              <a:ext uri="{FF2B5EF4-FFF2-40B4-BE49-F238E27FC236}">
                <a16:creationId xmlns:a16="http://schemas.microsoft.com/office/drawing/2014/main" id="{3D5045A2-D606-494E-82DD-848E2B55FDC5}"/>
              </a:ext>
            </a:extLst>
          </p:cNvPr>
          <p:cNvSpPr/>
          <p:nvPr userDrawn="1"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D8F824E1-D3B1-4B40-83CD-8317FD556C6D}"/>
              </a:ext>
            </a:extLst>
          </p:cNvPr>
          <p:cNvSpPr txBox="1"/>
          <p:nvPr userDrawn="1"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FE68E09-0F8C-47F3-9A03-84818914387D}"/>
              </a:ext>
            </a:extLst>
          </p:cNvPr>
          <p:cNvSpPr txBox="1"/>
          <p:nvPr userDrawn="1"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9404420-2B8C-43DC-B999-6B4356851779}"/>
              </a:ext>
            </a:extLst>
          </p:cNvPr>
          <p:cNvSpPr/>
          <p:nvPr userDrawn="1"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87E69CB0-CF4F-461B-8AAE-157C42AEAA5C}"/>
              </a:ext>
            </a:extLst>
          </p:cNvPr>
          <p:cNvSpPr txBox="1"/>
          <p:nvPr userDrawn="1"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47746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308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8902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834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E08351F6-675E-4E37-A1B5-87AE6CBF2C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293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49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2" r:id="rId4"/>
    <p:sldLayoutId id="2147483665" r:id="rId5"/>
    <p:sldLayoutId id="2147483666" r:id="rId6"/>
  </p:sldLayoutIdLst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921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hdr="0" ftr="0" dt="0"/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48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.map.baidu.com/2dbKO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C9A381-8BFB-4927-9B72-032B16C1FA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097587" y="2164052"/>
            <a:ext cx="5820080" cy="1687512"/>
          </a:xfrm>
        </p:spPr>
        <p:txBody>
          <a:bodyPr/>
          <a:lstStyle/>
          <a:p>
            <a:pPr algn="ctr"/>
            <a:r>
              <a:rPr lang="zh-CN" altLang="en-US" dirty="0"/>
              <a:t>冠德陆陆畅</a:t>
            </a:r>
            <a:r>
              <a:rPr lang="zh-CN" altLang="en-US" dirty="0">
                <a:solidFill>
                  <a:srgbClr val="C00000"/>
                </a:solidFill>
              </a:rPr>
              <a:t>油站</a:t>
            </a:r>
            <a:r>
              <a:rPr lang="en-US" altLang="zh-CN" dirty="0">
                <a:solidFill>
                  <a:srgbClr val="C00000"/>
                </a:solidFill>
              </a:rPr>
              <a:t>+</a:t>
            </a:r>
          </a:p>
          <a:p>
            <a:pPr algn="ctr"/>
            <a:r>
              <a:rPr lang="zh-CN" altLang="en-US" dirty="0"/>
              <a:t>车主综合服务平台简介</a:t>
            </a:r>
          </a:p>
        </p:txBody>
      </p:sp>
    </p:spTree>
    <p:extLst>
      <p:ext uri="{BB962C8B-B14F-4D97-AF65-F5344CB8AC3E}">
        <p14:creationId xmlns:p14="http://schemas.microsoft.com/office/powerpoint/2010/main" val="286405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Box 2">
            <a:extLst>
              <a:ext uri="{FF2B5EF4-FFF2-40B4-BE49-F238E27FC236}">
                <a16:creationId xmlns:a16="http://schemas.microsoft.com/office/drawing/2014/main" id="{3519F53B-6E52-4E0C-8191-38789658A6CA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目前用户相关数据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98" name="Shape 1791">
            <a:extLst>
              <a:ext uri="{FF2B5EF4-FFF2-40B4-BE49-F238E27FC236}">
                <a16:creationId xmlns:a16="http://schemas.microsoft.com/office/drawing/2014/main" id="{5A9E77E9-57C8-408E-BE44-FD6AEE93D396}"/>
              </a:ext>
            </a:extLst>
          </p:cNvPr>
          <p:cNvSpPr/>
          <p:nvPr/>
        </p:nvSpPr>
        <p:spPr>
          <a:xfrm>
            <a:off x="1416553" y="1941431"/>
            <a:ext cx="1698129" cy="1698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99" name="Shape 1798">
            <a:extLst>
              <a:ext uri="{FF2B5EF4-FFF2-40B4-BE49-F238E27FC236}">
                <a16:creationId xmlns:a16="http://schemas.microsoft.com/office/drawing/2014/main" id="{C650B303-9A4E-4DA1-A0AF-FEC7F82C0A19}"/>
              </a:ext>
            </a:extLst>
          </p:cNvPr>
          <p:cNvSpPr/>
          <p:nvPr/>
        </p:nvSpPr>
        <p:spPr>
          <a:xfrm>
            <a:off x="3581460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0" name="Shape 1805">
            <a:extLst>
              <a:ext uri="{FF2B5EF4-FFF2-40B4-BE49-F238E27FC236}">
                <a16:creationId xmlns:a16="http://schemas.microsoft.com/office/drawing/2014/main" id="{0287594E-2967-452B-9C96-6A13F5A6022D}"/>
              </a:ext>
            </a:extLst>
          </p:cNvPr>
          <p:cNvSpPr/>
          <p:nvPr/>
        </p:nvSpPr>
        <p:spPr>
          <a:xfrm>
            <a:off x="7090267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1" name="Shape 1812">
            <a:extLst>
              <a:ext uri="{FF2B5EF4-FFF2-40B4-BE49-F238E27FC236}">
                <a16:creationId xmlns:a16="http://schemas.microsoft.com/office/drawing/2014/main" id="{60C4B872-C471-4504-9593-6DD20293FC39}"/>
              </a:ext>
            </a:extLst>
          </p:cNvPr>
          <p:cNvSpPr/>
          <p:nvPr/>
        </p:nvSpPr>
        <p:spPr>
          <a:xfrm>
            <a:off x="9255175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2" name="Text Placeholder 25">
            <a:extLst>
              <a:ext uri="{FF2B5EF4-FFF2-40B4-BE49-F238E27FC236}">
                <a16:creationId xmlns:a16="http://schemas.microsoft.com/office/drawing/2014/main" id="{79EFA559-673B-4C01-A823-6971CE1C8A09}"/>
              </a:ext>
            </a:extLst>
          </p:cNvPr>
          <p:cNvSpPr txBox="1">
            <a:spLocks/>
          </p:cNvSpPr>
          <p:nvPr/>
        </p:nvSpPr>
        <p:spPr>
          <a:xfrm>
            <a:off x="1662590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200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3" name="Text Placeholder 39">
            <a:extLst>
              <a:ext uri="{FF2B5EF4-FFF2-40B4-BE49-F238E27FC236}">
                <a16:creationId xmlns:a16="http://schemas.microsoft.com/office/drawing/2014/main" id="{4F339C4C-548D-4414-B764-BCCEAA51B05D}"/>
              </a:ext>
            </a:extLst>
          </p:cNvPr>
          <p:cNvSpPr txBox="1">
            <a:spLocks/>
          </p:cNvSpPr>
          <p:nvPr/>
        </p:nvSpPr>
        <p:spPr>
          <a:xfrm>
            <a:off x="1445975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平台能够触达并影响到的用户总数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Text Placeholder 25">
            <a:extLst>
              <a:ext uri="{FF2B5EF4-FFF2-40B4-BE49-F238E27FC236}">
                <a16:creationId xmlns:a16="http://schemas.microsoft.com/office/drawing/2014/main" id="{3405C31A-58EC-46C4-9A7A-299C541AB139}"/>
              </a:ext>
            </a:extLst>
          </p:cNvPr>
          <p:cNvSpPr txBox="1">
            <a:spLocks/>
          </p:cNvSpPr>
          <p:nvPr/>
        </p:nvSpPr>
        <p:spPr>
          <a:xfrm>
            <a:off x="3817357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80</a:t>
            </a:r>
            <a:r>
              <a:rPr lang="zh-CN" altLang="en-US" sz="2800" dirty="0">
                <a:solidFill>
                  <a:srgbClr val="03A750"/>
                </a:solidFill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5" name="Text Placeholder 39">
            <a:extLst>
              <a:ext uri="{FF2B5EF4-FFF2-40B4-BE49-F238E27FC236}">
                <a16:creationId xmlns:a16="http://schemas.microsoft.com/office/drawing/2014/main" id="{01740B6D-7991-4897-84A9-C75CC58966BC}"/>
              </a:ext>
            </a:extLst>
          </p:cNvPr>
          <p:cNvSpPr txBox="1">
            <a:spLocks/>
          </p:cNvSpPr>
          <p:nvPr/>
        </p:nvSpPr>
        <p:spPr>
          <a:xfrm>
            <a:off x="3600742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每个月通过线下加油场景，使用平台应用的活跃用户数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6" name="Text Placeholder 25">
            <a:extLst>
              <a:ext uri="{FF2B5EF4-FFF2-40B4-BE49-F238E27FC236}">
                <a16:creationId xmlns:a16="http://schemas.microsoft.com/office/drawing/2014/main" id="{674D9F86-0A60-4096-81A4-79A589A24D6F}"/>
              </a:ext>
            </a:extLst>
          </p:cNvPr>
          <p:cNvSpPr txBox="1">
            <a:spLocks/>
          </p:cNvSpPr>
          <p:nvPr/>
        </p:nvSpPr>
        <p:spPr>
          <a:xfrm>
            <a:off x="733153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7" name="Text Placeholder 39">
            <a:extLst>
              <a:ext uri="{FF2B5EF4-FFF2-40B4-BE49-F238E27FC236}">
                <a16:creationId xmlns:a16="http://schemas.microsoft.com/office/drawing/2014/main" id="{F733E8A4-78AD-4D2E-9D60-C20BE1D330E2}"/>
              </a:ext>
            </a:extLst>
          </p:cNvPr>
          <p:cNvSpPr txBox="1">
            <a:spLocks/>
          </p:cNvSpPr>
          <p:nvPr/>
        </p:nvSpPr>
        <p:spPr>
          <a:xfrm>
            <a:off x="712762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每天通过平台功能完成加油支付的用户数据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8" name="Text Placeholder 25">
            <a:extLst>
              <a:ext uri="{FF2B5EF4-FFF2-40B4-BE49-F238E27FC236}">
                <a16:creationId xmlns:a16="http://schemas.microsoft.com/office/drawing/2014/main" id="{505C40E8-B132-4308-B463-C8EC9E57EF13}"/>
              </a:ext>
            </a:extLst>
          </p:cNvPr>
          <p:cNvSpPr txBox="1">
            <a:spLocks/>
          </p:cNvSpPr>
          <p:nvPr/>
        </p:nvSpPr>
        <p:spPr>
          <a:xfrm>
            <a:off x="950054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38000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9" name="Text Placeholder 39">
            <a:extLst>
              <a:ext uri="{FF2B5EF4-FFF2-40B4-BE49-F238E27FC236}">
                <a16:creationId xmlns:a16="http://schemas.microsoft.com/office/drawing/2014/main" id="{035E760E-080A-47FE-8AE4-A135F1B6BE06}"/>
              </a:ext>
            </a:extLst>
          </p:cNvPr>
          <p:cNvSpPr txBox="1">
            <a:spLocks/>
          </p:cNvSpPr>
          <p:nvPr/>
        </p:nvSpPr>
        <p:spPr>
          <a:xfrm>
            <a:off x="930933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每天到站，成为潜在用户的用户数据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0" name="Shape 1792">
            <a:extLst>
              <a:ext uri="{FF2B5EF4-FFF2-40B4-BE49-F238E27FC236}">
                <a16:creationId xmlns:a16="http://schemas.microsoft.com/office/drawing/2014/main" id="{5739EB29-0326-4A65-837E-D467FE459E00}"/>
              </a:ext>
            </a:extLst>
          </p:cNvPr>
          <p:cNvSpPr/>
          <p:nvPr/>
        </p:nvSpPr>
        <p:spPr>
          <a:xfrm>
            <a:off x="1416553" y="3983738"/>
            <a:ext cx="1709423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1" name="Shape 1799">
            <a:extLst>
              <a:ext uri="{FF2B5EF4-FFF2-40B4-BE49-F238E27FC236}">
                <a16:creationId xmlns:a16="http://schemas.microsoft.com/office/drawing/2014/main" id="{4BBA3810-B3C1-43C7-9B55-B525FCED4CE5}"/>
              </a:ext>
            </a:extLst>
          </p:cNvPr>
          <p:cNvSpPr/>
          <p:nvPr/>
        </p:nvSpPr>
        <p:spPr>
          <a:xfrm>
            <a:off x="3581460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2" name="Shape 1806">
            <a:extLst>
              <a:ext uri="{FF2B5EF4-FFF2-40B4-BE49-F238E27FC236}">
                <a16:creationId xmlns:a16="http://schemas.microsoft.com/office/drawing/2014/main" id="{FD1D7572-9385-498F-A922-385C08EAE3EA}"/>
              </a:ext>
            </a:extLst>
          </p:cNvPr>
          <p:cNvSpPr/>
          <p:nvPr/>
        </p:nvSpPr>
        <p:spPr>
          <a:xfrm>
            <a:off x="7090267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3" name="Shape 1813">
            <a:extLst>
              <a:ext uri="{FF2B5EF4-FFF2-40B4-BE49-F238E27FC236}">
                <a16:creationId xmlns:a16="http://schemas.microsoft.com/office/drawing/2014/main" id="{A5D0C86D-1A6A-4FE5-9389-467911CE6F1F}"/>
              </a:ext>
            </a:extLst>
          </p:cNvPr>
          <p:cNvSpPr/>
          <p:nvPr/>
        </p:nvSpPr>
        <p:spPr>
          <a:xfrm>
            <a:off x="9255175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4" name="Text Placeholder 41">
            <a:extLst>
              <a:ext uri="{FF2B5EF4-FFF2-40B4-BE49-F238E27FC236}">
                <a16:creationId xmlns:a16="http://schemas.microsoft.com/office/drawing/2014/main" id="{BC84377D-8FFB-49E6-B325-06A365D47FBC}"/>
              </a:ext>
            </a:extLst>
          </p:cNvPr>
          <p:cNvSpPr txBox="1">
            <a:spLocks/>
          </p:cNvSpPr>
          <p:nvPr/>
        </p:nvSpPr>
        <p:spPr>
          <a:xfrm>
            <a:off x="1438043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5" name="Text Placeholder 41">
            <a:extLst>
              <a:ext uri="{FF2B5EF4-FFF2-40B4-BE49-F238E27FC236}">
                <a16:creationId xmlns:a16="http://schemas.microsoft.com/office/drawing/2014/main" id="{4E9B6A7F-FD67-411C-8C35-F30F2A345B32}"/>
              </a:ext>
            </a:extLst>
          </p:cNvPr>
          <p:cNvSpPr txBox="1">
            <a:spLocks/>
          </p:cNvSpPr>
          <p:nvPr/>
        </p:nvSpPr>
        <p:spPr>
          <a:xfrm>
            <a:off x="3592810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月活用户数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6" name="Text Placeholder 41">
            <a:extLst>
              <a:ext uri="{FF2B5EF4-FFF2-40B4-BE49-F238E27FC236}">
                <a16:creationId xmlns:a16="http://schemas.microsoft.com/office/drawing/2014/main" id="{6AC0F52A-5953-40EC-8EC0-DC3D859069BD}"/>
              </a:ext>
            </a:extLst>
          </p:cNvPr>
          <p:cNvSpPr txBox="1">
            <a:spLocks/>
          </p:cNvSpPr>
          <p:nvPr/>
        </p:nvSpPr>
        <p:spPr>
          <a:xfrm>
            <a:off x="710698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400" dirty="0">
                <a:solidFill>
                  <a:srgbClr val="03A750"/>
                </a:solidFill>
              </a:rPr>
              <a:t>线上用户</a:t>
            </a:r>
            <a:r>
              <a:rPr lang="en-US" altLang="zh-CN" sz="1400" dirty="0">
                <a:solidFill>
                  <a:srgbClr val="03A750"/>
                </a:solidFill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7" name="Text Placeholder 41">
            <a:extLst>
              <a:ext uri="{FF2B5EF4-FFF2-40B4-BE49-F238E27FC236}">
                <a16:creationId xmlns:a16="http://schemas.microsoft.com/office/drawing/2014/main" id="{5EE2BB16-993D-45F8-A827-D477E73CDE60}"/>
              </a:ext>
            </a:extLst>
          </p:cNvPr>
          <p:cNvSpPr txBox="1">
            <a:spLocks/>
          </p:cNvSpPr>
          <p:nvPr/>
        </p:nvSpPr>
        <p:spPr>
          <a:xfrm>
            <a:off x="927599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线下用户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cxnSp>
        <p:nvCxnSpPr>
          <p:cNvPr id="218" name="Straight Connector 43">
            <a:extLst>
              <a:ext uri="{FF2B5EF4-FFF2-40B4-BE49-F238E27FC236}">
                <a16:creationId xmlns:a16="http://schemas.microsoft.com/office/drawing/2014/main" id="{4121056A-337E-4FFD-B30A-7DEAEDF62823}"/>
              </a:ext>
            </a:extLst>
          </p:cNvPr>
          <p:cNvCxnSpPr/>
          <p:nvPr/>
        </p:nvCxnSpPr>
        <p:spPr>
          <a:xfrm>
            <a:off x="6096000" y="1941987"/>
            <a:ext cx="0" cy="3771981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104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2E47D5-0270-45FC-8096-3DA68C3EB324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业务合作模式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146" name="Group 1">
            <a:extLst>
              <a:ext uri="{FF2B5EF4-FFF2-40B4-BE49-F238E27FC236}">
                <a16:creationId xmlns:a16="http://schemas.microsoft.com/office/drawing/2014/main" id="{923122B7-6428-402A-856E-150C1126D695}"/>
              </a:ext>
            </a:extLst>
          </p:cNvPr>
          <p:cNvGrpSpPr/>
          <p:nvPr/>
        </p:nvGrpSpPr>
        <p:grpSpPr>
          <a:xfrm>
            <a:off x="6400718" y="1832608"/>
            <a:ext cx="4618034" cy="1258891"/>
            <a:chOff x="6400718" y="1832608"/>
            <a:chExt cx="4618034" cy="1258891"/>
          </a:xfrm>
        </p:grpSpPr>
        <p:sp>
          <p:nvSpPr>
            <p:cNvPr id="147" name="Rectangle 29">
              <a:extLst>
                <a:ext uri="{FF2B5EF4-FFF2-40B4-BE49-F238E27FC236}">
                  <a16:creationId xmlns:a16="http://schemas.microsoft.com/office/drawing/2014/main" id="{7FBF3F14-7C7D-4823-BE6C-D11DAFAEE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351" y="1833521"/>
              <a:ext cx="3966401" cy="943020"/>
            </a:xfrm>
            <a:prstGeom prst="rect">
              <a:avLst/>
            </a:prstGeom>
            <a:solidFill>
              <a:srgbClr val="00B39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F8CDA256-642C-413A-83F5-092E3C811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718" y="1832608"/>
              <a:ext cx="651634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00B393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9" name="Group 7">
            <a:extLst>
              <a:ext uri="{FF2B5EF4-FFF2-40B4-BE49-F238E27FC236}">
                <a16:creationId xmlns:a16="http://schemas.microsoft.com/office/drawing/2014/main" id="{76EE048E-EF33-4952-8DB7-2ACDF1D4A828}"/>
              </a:ext>
            </a:extLst>
          </p:cNvPr>
          <p:cNvGrpSpPr/>
          <p:nvPr/>
        </p:nvGrpSpPr>
        <p:grpSpPr>
          <a:xfrm>
            <a:off x="1097280" y="1832608"/>
            <a:ext cx="4692876" cy="1258891"/>
            <a:chOff x="1097280" y="1832608"/>
            <a:chExt cx="4692876" cy="1258891"/>
          </a:xfrm>
        </p:grpSpPr>
        <p:sp>
          <p:nvSpPr>
            <p:cNvPr id="150" name="Rectangle 31">
              <a:extLst>
                <a:ext uri="{FF2B5EF4-FFF2-40B4-BE49-F238E27FC236}">
                  <a16:creationId xmlns:a16="http://schemas.microsoft.com/office/drawing/2014/main" id="{3CD199DC-BA8D-46DE-8DE7-6BC342B0A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1833521"/>
              <a:ext cx="4046883" cy="943020"/>
            </a:xfrm>
            <a:prstGeom prst="rect">
              <a:avLst/>
            </a:prstGeom>
            <a:solidFill>
              <a:srgbClr val="89C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7976CFB6-E570-49C4-8061-4DDBF795A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8522" y="1832608"/>
              <a:ext cx="651634" cy="1258891"/>
            </a:xfrm>
            <a:custGeom>
              <a:avLst/>
              <a:gdLst>
                <a:gd name="T0" fmla="*/ 0 w 657"/>
                <a:gd name="T1" fmla="*/ 0 h 1096"/>
                <a:gd name="T2" fmla="*/ 657 w 657"/>
                <a:gd name="T3" fmla="*/ 1015 h 1096"/>
                <a:gd name="T4" fmla="*/ 572 w 657"/>
                <a:gd name="T5" fmla="*/ 1096 h 1096"/>
                <a:gd name="T6" fmla="*/ 0 w 657"/>
                <a:gd name="T7" fmla="*/ 821 h 1096"/>
                <a:gd name="T8" fmla="*/ 0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0"/>
                  </a:moveTo>
                  <a:lnTo>
                    <a:pt x="657" y="1015"/>
                  </a:lnTo>
                  <a:lnTo>
                    <a:pt x="572" y="1096"/>
                  </a:lnTo>
                  <a:lnTo>
                    <a:pt x="0" y="8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C6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2" name="Group 6">
            <a:extLst>
              <a:ext uri="{FF2B5EF4-FFF2-40B4-BE49-F238E27FC236}">
                <a16:creationId xmlns:a16="http://schemas.microsoft.com/office/drawing/2014/main" id="{593855C2-C7C0-4B43-AAE8-27DD66FEF799}"/>
              </a:ext>
            </a:extLst>
          </p:cNvPr>
          <p:cNvGrpSpPr/>
          <p:nvPr/>
        </p:nvGrpSpPr>
        <p:grpSpPr>
          <a:xfrm>
            <a:off x="6251326" y="4304592"/>
            <a:ext cx="4755636" cy="1258891"/>
            <a:chOff x="6251326" y="4304592"/>
            <a:chExt cx="4755636" cy="1258891"/>
          </a:xfrm>
        </p:grpSpPr>
        <p:sp>
          <p:nvSpPr>
            <p:cNvPr id="153" name="Rectangle 33">
              <a:extLst>
                <a:ext uri="{FF2B5EF4-FFF2-40B4-BE49-F238E27FC236}">
                  <a16:creationId xmlns:a16="http://schemas.microsoft.com/office/drawing/2014/main" id="{2E449F10-78E5-4FA2-9DDA-65666A71C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0978" y="4620463"/>
              <a:ext cx="4105984" cy="943020"/>
            </a:xfrm>
            <a:prstGeom prst="rect">
              <a:avLst/>
            </a:prstGeom>
            <a:solidFill>
              <a:srgbClr val="343E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764DF16B-E863-4620-B15A-DBE454BEF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1326" y="4304592"/>
              <a:ext cx="649650" cy="1258891"/>
            </a:xfrm>
            <a:custGeom>
              <a:avLst/>
              <a:gdLst>
                <a:gd name="T0" fmla="*/ 655 w 655"/>
                <a:gd name="T1" fmla="*/ 1096 h 1096"/>
                <a:gd name="T2" fmla="*/ 0 w 655"/>
                <a:gd name="T3" fmla="*/ 83 h 1096"/>
                <a:gd name="T4" fmla="*/ 83 w 655"/>
                <a:gd name="T5" fmla="*/ 0 h 1096"/>
                <a:gd name="T6" fmla="*/ 655 w 655"/>
                <a:gd name="T7" fmla="*/ 275 h 1096"/>
                <a:gd name="T8" fmla="*/ 655 w 655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1096">
                  <a:moveTo>
                    <a:pt x="655" y="1096"/>
                  </a:moveTo>
                  <a:lnTo>
                    <a:pt x="0" y="83"/>
                  </a:lnTo>
                  <a:lnTo>
                    <a:pt x="83" y="0"/>
                  </a:lnTo>
                  <a:lnTo>
                    <a:pt x="655" y="275"/>
                  </a:lnTo>
                  <a:lnTo>
                    <a:pt x="655" y="1096"/>
                  </a:lnTo>
                  <a:close/>
                </a:path>
              </a:pathLst>
            </a:custGeom>
            <a:solidFill>
              <a:srgbClr val="343E48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5" name="Group 9">
            <a:extLst>
              <a:ext uri="{FF2B5EF4-FFF2-40B4-BE49-F238E27FC236}">
                <a16:creationId xmlns:a16="http://schemas.microsoft.com/office/drawing/2014/main" id="{BD1960E8-0A11-497C-8946-E1B5DFBA401A}"/>
              </a:ext>
            </a:extLst>
          </p:cNvPr>
          <p:cNvGrpSpPr/>
          <p:nvPr/>
        </p:nvGrpSpPr>
        <p:grpSpPr>
          <a:xfrm>
            <a:off x="1108516" y="4304592"/>
            <a:ext cx="4828498" cy="1258891"/>
            <a:chOff x="1108516" y="4304592"/>
            <a:chExt cx="4828498" cy="1258891"/>
          </a:xfrm>
        </p:grpSpPr>
        <p:sp>
          <p:nvSpPr>
            <p:cNvPr id="156" name="Rectangle 35">
              <a:extLst>
                <a:ext uri="{FF2B5EF4-FFF2-40B4-BE49-F238E27FC236}">
                  <a16:creationId xmlns:a16="http://schemas.microsoft.com/office/drawing/2014/main" id="{D0F9FF4B-6958-45EE-A866-00B41C38C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8516" y="4620463"/>
              <a:ext cx="4182506" cy="943020"/>
            </a:xfrm>
            <a:prstGeom prst="rect">
              <a:avLst/>
            </a:pr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7" name="Freeform 36">
              <a:extLst>
                <a:ext uri="{FF2B5EF4-FFF2-40B4-BE49-F238E27FC236}">
                  <a16:creationId xmlns:a16="http://schemas.microsoft.com/office/drawing/2014/main" id="{C5B5AAF0-E6F8-4219-BDB0-6CD7E228C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5380" y="4304592"/>
              <a:ext cx="651634" cy="1258891"/>
            </a:xfrm>
            <a:custGeom>
              <a:avLst/>
              <a:gdLst>
                <a:gd name="T0" fmla="*/ 0 w 657"/>
                <a:gd name="T1" fmla="*/ 1096 h 1096"/>
                <a:gd name="T2" fmla="*/ 657 w 657"/>
                <a:gd name="T3" fmla="*/ 83 h 1096"/>
                <a:gd name="T4" fmla="*/ 572 w 657"/>
                <a:gd name="T5" fmla="*/ 0 h 1096"/>
                <a:gd name="T6" fmla="*/ 0 w 657"/>
                <a:gd name="T7" fmla="*/ 275 h 1096"/>
                <a:gd name="T8" fmla="*/ 0 w 657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1096"/>
                  </a:moveTo>
                  <a:lnTo>
                    <a:pt x="657" y="83"/>
                  </a:lnTo>
                  <a:lnTo>
                    <a:pt x="572" y="0"/>
                  </a:lnTo>
                  <a:lnTo>
                    <a:pt x="0" y="275"/>
                  </a:lnTo>
                  <a:lnTo>
                    <a:pt x="0" y="1096"/>
                  </a:lnTo>
                  <a:close/>
                </a:path>
              </a:pathLst>
            </a:custGeom>
            <a:solidFill>
              <a:srgbClr val="F61A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8" name="Group 5">
            <a:extLst>
              <a:ext uri="{FF2B5EF4-FFF2-40B4-BE49-F238E27FC236}">
                <a16:creationId xmlns:a16="http://schemas.microsoft.com/office/drawing/2014/main" id="{E6B83D97-8EF0-40BE-A649-689CE25BE99B}"/>
              </a:ext>
            </a:extLst>
          </p:cNvPr>
          <p:cNvGrpSpPr/>
          <p:nvPr/>
        </p:nvGrpSpPr>
        <p:grpSpPr>
          <a:xfrm>
            <a:off x="6345003" y="3249400"/>
            <a:ext cx="4673517" cy="940722"/>
            <a:chOff x="6345003" y="3249400"/>
            <a:chExt cx="4673517" cy="940722"/>
          </a:xfrm>
        </p:grpSpPr>
        <p:sp>
          <p:nvSpPr>
            <p:cNvPr id="159" name="Rectangle 37">
              <a:extLst>
                <a:ext uri="{FF2B5EF4-FFF2-40B4-BE49-F238E27FC236}">
                  <a16:creationId xmlns:a16="http://schemas.microsoft.com/office/drawing/2014/main" id="{E1621867-9EC0-4C3A-BE79-487ECCD5C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9376" y="3249400"/>
              <a:ext cx="3969144" cy="9407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0" name="Freeform 38">
              <a:extLst>
                <a:ext uri="{FF2B5EF4-FFF2-40B4-BE49-F238E27FC236}">
                  <a16:creationId xmlns:a16="http://schemas.microsoft.com/office/drawing/2014/main" id="{04EA0852-BF46-43E7-B513-52AB13EA0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003" y="3249400"/>
              <a:ext cx="704373" cy="940722"/>
            </a:xfrm>
            <a:custGeom>
              <a:avLst/>
              <a:gdLst>
                <a:gd name="T0" fmla="*/ 437 w 437"/>
                <a:gd name="T1" fmla="*/ 0 h 819"/>
                <a:gd name="T2" fmla="*/ 0 w 437"/>
                <a:gd name="T3" fmla="*/ 355 h 819"/>
                <a:gd name="T4" fmla="*/ 0 w 437"/>
                <a:gd name="T5" fmla="*/ 511 h 819"/>
                <a:gd name="T6" fmla="*/ 437 w 437"/>
                <a:gd name="T7" fmla="*/ 819 h 819"/>
                <a:gd name="T8" fmla="*/ 437 w 437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819">
                  <a:moveTo>
                    <a:pt x="437" y="0"/>
                  </a:moveTo>
                  <a:lnTo>
                    <a:pt x="0" y="355"/>
                  </a:lnTo>
                  <a:lnTo>
                    <a:pt x="0" y="511"/>
                  </a:lnTo>
                  <a:lnTo>
                    <a:pt x="437" y="81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FFC0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1" name="Group 8">
            <a:extLst>
              <a:ext uri="{FF2B5EF4-FFF2-40B4-BE49-F238E27FC236}">
                <a16:creationId xmlns:a16="http://schemas.microsoft.com/office/drawing/2014/main" id="{893B9D57-5B68-49DA-A8BF-42CF4F332CAA}"/>
              </a:ext>
            </a:extLst>
          </p:cNvPr>
          <p:cNvGrpSpPr/>
          <p:nvPr/>
        </p:nvGrpSpPr>
        <p:grpSpPr>
          <a:xfrm>
            <a:off x="1097280" y="3249400"/>
            <a:ext cx="4749566" cy="940722"/>
            <a:chOff x="1097280" y="3249400"/>
            <a:chExt cx="4749566" cy="940722"/>
          </a:xfrm>
        </p:grpSpPr>
        <p:sp>
          <p:nvSpPr>
            <p:cNvPr id="162" name="Rectangle 39">
              <a:extLst>
                <a:ext uri="{FF2B5EF4-FFF2-40B4-BE49-F238E27FC236}">
                  <a16:creationId xmlns:a16="http://schemas.microsoft.com/office/drawing/2014/main" id="{9C93AF7F-F27D-4C4E-936A-172ED0E8C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3249400"/>
              <a:ext cx="4046884" cy="940722"/>
            </a:xfrm>
            <a:prstGeom prst="rect">
              <a:avLst/>
            </a:prstGeom>
            <a:solidFill>
              <a:srgbClr val="00BAF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4EB4F023-01A5-43EF-A666-7F22B12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638" y="3249400"/>
              <a:ext cx="709208" cy="940722"/>
            </a:xfrm>
            <a:custGeom>
              <a:avLst/>
              <a:gdLst>
                <a:gd name="T0" fmla="*/ 0 w 440"/>
                <a:gd name="T1" fmla="*/ 0 h 819"/>
                <a:gd name="T2" fmla="*/ 440 w 440"/>
                <a:gd name="T3" fmla="*/ 355 h 819"/>
                <a:gd name="T4" fmla="*/ 440 w 440"/>
                <a:gd name="T5" fmla="*/ 511 h 819"/>
                <a:gd name="T6" fmla="*/ 0 w 440"/>
                <a:gd name="T7" fmla="*/ 819 h 819"/>
                <a:gd name="T8" fmla="*/ 0 w 440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819">
                  <a:moveTo>
                    <a:pt x="0" y="0"/>
                  </a:moveTo>
                  <a:lnTo>
                    <a:pt x="440" y="355"/>
                  </a:lnTo>
                  <a:lnTo>
                    <a:pt x="440" y="511"/>
                  </a:lnTo>
                  <a:lnTo>
                    <a:pt x="0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AF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8" name="AutoShape 19">
            <a:extLst>
              <a:ext uri="{FF2B5EF4-FFF2-40B4-BE49-F238E27FC236}">
                <a16:creationId xmlns:a16="http://schemas.microsoft.com/office/drawing/2014/main" id="{B3FDDF44-358B-4FDA-9B1D-E8F39C146D0C}"/>
              </a:ext>
            </a:extLst>
          </p:cNvPr>
          <p:cNvSpPr>
            <a:spLocks noChangeAspect="1"/>
          </p:cNvSpPr>
          <p:nvPr/>
        </p:nvSpPr>
        <p:spPr bwMode="auto">
          <a:xfrm>
            <a:off x="3999825" y="3398667"/>
            <a:ext cx="518870" cy="519005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69" name="AutoShape 114">
            <a:extLst>
              <a:ext uri="{FF2B5EF4-FFF2-40B4-BE49-F238E27FC236}">
                <a16:creationId xmlns:a16="http://schemas.microsoft.com/office/drawing/2014/main" id="{CE0205AA-769C-4E0F-AEEB-882E1E5D2003}"/>
              </a:ext>
            </a:extLst>
          </p:cNvPr>
          <p:cNvSpPr>
            <a:spLocks noChangeAspect="1"/>
          </p:cNvSpPr>
          <p:nvPr/>
        </p:nvSpPr>
        <p:spPr bwMode="auto">
          <a:xfrm>
            <a:off x="4029081" y="2005767"/>
            <a:ext cx="480276" cy="48252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70" name="Freeform 237">
            <a:extLst>
              <a:ext uri="{FF2B5EF4-FFF2-40B4-BE49-F238E27FC236}">
                <a16:creationId xmlns:a16="http://schemas.microsoft.com/office/drawing/2014/main" id="{21D88E71-9C83-44B9-8088-4F3E394139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6753" y="4861682"/>
            <a:ext cx="508194" cy="373329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1" name="Group 4700">
            <a:extLst>
              <a:ext uri="{FF2B5EF4-FFF2-40B4-BE49-F238E27FC236}">
                <a16:creationId xmlns:a16="http://schemas.microsoft.com/office/drawing/2014/main" id="{A28E9268-70C8-48B1-899B-356F156BA0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012653" y="4812255"/>
            <a:ext cx="504073" cy="504204"/>
            <a:chOff x="3062288" y="3998912"/>
            <a:chExt cx="412750" cy="412750"/>
          </a:xfrm>
          <a:solidFill>
            <a:sysClr val="window" lastClr="FFFFFF"/>
          </a:solidFill>
        </p:grpSpPr>
        <p:sp>
          <p:nvSpPr>
            <p:cNvPr id="172" name="Freeform 408">
              <a:extLst>
                <a:ext uri="{FF2B5EF4-FFF2-40B4-BE49-F238E27FC236}">
                  <a16:creationId xmlns:a16="http://schemas.microsoft.com/office/drawing/2014/main" id="{FF0F8FDC-0A8A-4C74-AB92-A6D8D193B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2288" y="3998912"/>
              <a:ext cx="328612" cy="315912"/>
            </a:xfrm>
            <a:custGeom>
              <a:avLst/>
              <a:gdLst>
                <a:gd name="T0" fmla="*/ 911 w 912"/>
                <a:gd name="T1" fmla="*/ 242 h 879"/>
                <a:gd name="T2" fmla="*/ 594 w 912"/>
                <a:gd name="T3" fmla="*/ 33 h 879"/>
                <a:gd name="T4" fmla="*/ 75 w 912"/>
                <a:gd name="T5" fmla="*/ 435 h 879"/>
                <a:gd name="T6" fmla="*/ 242 w 912"/>
                <a:gd name="T7" fmla="*/ 878 h 879"/>
                <a:gd name="T8" fmla="*/ 343 w 912"/>
                <a:gd name="T9" fmla="*/ 819 h 879"/>
                <a:gd name="T10" fmla="*/ 911 w 912"/>
                <a:gd name="T11" fmla="*/ 242 h 879"/>
                <a:gd name="T12" fmla="*/ 451 w 912"/>
                <a:gd name="T13" fmla="*/ 226 h 879"/>
                <a:gd name="T14" fmla="*/ 577 w 912"/>
                <a:gd name="T15" fmla="*/ 125 h 879"/>
                <a:gd name="T16" fmla="*/ 669 w 912"/>
                <a:gd name="T17" fmla="*/ 251 h 879"/>
                <a:gd name="T18" fmla="*/ 543 w 912"/>
                <a:gd name="T19" fmla="*/ 351 h 879"/>
                <a:gd name="T20" fmla="*/ 451 w 912"/>
                <a:gd name="T21" fmla="*/ 226 h 879"/>
                <a:gd name="T22" fmla="*/ 226 w 912"/>
                <a:gd name="T23" fmla="*/ 343 h 879"/>
                <a:gd name="T24" fmla="*/ 318 w 912"/>
                <a:gd name="T25" fmla="*/ 276 h 879"/>
                <a:gd name="T26" fmla="*/ 385 w 912"/>
                <a:gd name="T27" fmla="*/ 368 h 879"/>
                <a:gd name="T28" fmla="*/ 293 w 912"/>
                <a:gd name="T29" fmla="*/ 435 h 879"/>
                <a:gd name="T30" fmla="*/ 226 w 912"/>
                <a:gd name="T31" fmla="*/ 343 h 879"/>
                <a:gd name="T32" fmla="*/ 251 w 912"/>
                <a:gd name="T33" fmla="*/ 710 h 879"/>
                <a:gd name="T34" fmla="*/ 176 w 912"/>
                <a:gd name="T35" fmla="*/ 618 h 879"/>
                <a:gd name="T36" fmla="*/ 267 w 912"/>
                <a:gd name="T37" fmla="*/ 552 h 879"/>
                <a:gd name="T38" fmla="*/ 343 w 912"/>
                <a:gd name="T39" fmla="*/ 644 h 879"/>
                <a:gd name="T40" fmla="*/ 251 w 912"/>
                <a:gd name="T41" fmla="*/ 710 h 879"/>
                <a:gd name="T42" fmla="*/ 251 w 912"/>
                <a:gd name="T43" fmla="*/ 710 h 879"/>
                <a:gd name="T44" fmla="*/ 251 w 912"/>
                <a:gd name="T45" fmla="*/ 710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2" h="879">
                  <a:moveTo>
                    <a:pt x="911" y="242"/>
                  </a:moveTo>
                  <a:cubicBezTo>
                    <a:pt x="844" y="134"/>
                    <a:pt x="727" y="50"/>
                    <a:pt x="594" y="33"/>
                  </a:cubicBezTo>
                  <a:cubicBezTo>
                    <a:pt x="343" y="0"/>
                    <a:pt x="134" y="184"/>
                    <a:pt x="75" y="435"/>
                  </a:cubicBezTo>
                  <a:cubicBezTo>
                    <a:pt x="0" y="761"/>
                    <a:pt x="84" y="869"/>
                    <a:pt x="242" y="878"/>
                  </a:cubicBezTo>
                  <a:cubicBezTo>
                    <a:pt x="267" y="853"/>
                    <a:pt x="309" y="828"/>
                    <a:pt x="343" y="819"/>
                  </a:cubicBezTo>
                  <a:lnTo>
                    <a:pt x="911" y="242"/>
                  </a:lnTo>
                  <a:close/>
                  <a:moveTo>
                    <a:pt x="451" y="226"/>
                  </a:moveTo>
                  <a:cubicBezTo>
                    <a:pt x="460" y="167"/>
                    <a:pt x="518" y="117"/>
                    <a:pt x="577" y="125"/>
                  </a:cubicBezTo>
                  <a:cubicBezTo>
                    <a:pt x="635" y="134"/>
                    <a:pt x="677" y="192"/>
                    <a:pt x="669" y="251"/>
                  </a:cubicBezTo>
                  <a:cubicBezTo>
                    <a:pt x="660" y="317"/>
                    <a:pt x="610" y="359"/>
                    <a:pt x="543" y="351"/>
                  </a:cubicBezTo>
                  <a:cubicBezTo>
                    <a:pt x="485" y="343"/>
                    <a:pt x="443" y="284"/>
                    <a:pt x="451" y="226"/>
                  </a:cubicBezTo>
                  <a:close/>
                  <a:moveTo>
                    <a:pt x="226" y="343"/>
                  </a:moveTo>
                  <a:cubicBezTo>
                    <a:pt x="226" y="301"/>
                    <a:pt x="267" y="267"/>
                    <a:pt x="318" y="276"/>
                  </a:cubicBezTo>
                  <a:cubicBezTo>
                    <a:pt x="359" y="284"/>
                    <a:pt x="393" y="326"/>
                    <a:pt x="385" y="368"/>
                  </a:cubicBezTo>
                  <a:cubicBezTo>
                    <a:pt x="376" y="409"/>
                    <a:pt x="334" y="443"/>
                    <a:pt x="293" y="435"/>
                  </a:cubicBezTo>
                  <a:cubicBezTo>
                    <a:pt x="251" y="435"/>
                    <a:pt x="217" y="393"/>
                    <a:pt x="226" y="343"/>
                  </a:cubicBezTo>
                  <a:close/>
                  <a:moveTo>
                    <a:pt x="251" y="710"/>
                  </a:moveTo>
                  <a:cubicBezTo>
                    <a:pt x="200" y="710"/>
                    <a:pt x="167" y="669"/>
                    <a:pt x="176" y="618"/>
                  </a:cubicBezTo>
                  <a:cubicBezTo>
                    <a:pt x="184" y="577"/>
                    <a:pt x="226" y="543"/>
                    <a:pt x="267" y="552"/>
                  </a:cubicBezTo>
                  <a:cubicBezTo>
                    <a:pt x="318" y="560"/>
                    <a:pt x="343" y="602"/>
                    <a:pt x="343" y="644"/>
                  </a:cubicBezTo>
                  <a:cubicBezTo>
                    <a:pt x="334" y="685"/>
                    <a:pt x="293" y="719"/>
                    <a:pt x="251" y="710"/>
                  </a:cubicBezTo>
                  <a:close/>
                  <a:moveTo>
                    <a:pt x="251" y="710"/>
                  </a:moveTo>
                  <a:lnTo>
                    <a:pt x="251" y="71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Freeform 409">
              <a:extLst>
                <a:ext uri="{FF2B5EF4-FFF2-40B4-BE49-F238E27FC236}">
                  <a16:creationId xmlns:a16="http://schemas.microsoft.com/office/drawing/2014/main" id="{CF1D507A-BC44-4BDE-8B71-5BA9FCAAB5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0250" y="4052887"/>
              <a:ext cx="204788" cy="223837"/>
            </a:xfrm>
            <a:custGeom>
              <a:avLst/>
              <a:gdLst>
                <a:gd name="T0" fmla="*/ 142 w 569"/>
                <a:gd name="T1" fmla="*/ 619 h 620"/>
                <a:gd name="T2" fmla="*/ 150 w 569"/>
                <a:gd name="T3" fmla="*/ 611 h 620"/>
                <a:gd name="T4" fmla="*/ 568 w 569"/>
                <a:gd name="T5" fmla="*/ 67 h 620"/>
                <a:gd name="T6" fmla="*/ 543 w 569"/>
                <a:gd name="T7" fmla="*/ 25 h 620"/>
                <a:gd name="T8" fmla="*/ 493 w 569"/>
                <a:gd name="T9" fmla="*/ 17 h 620"/>
                <a:gd name="T10" fmla="*/ 8 w 569"/>
                <a:gd name="T11" fmla="*/ 485 h 620"/>
                <a:gd name="T12" fmla="*/ 0 w 569"/>
                <a:gd name="T13" fmla="*/ 494 h 620"/>
                <a:gd name="T14" fmla="*/ 142 w 569"/>
                <a:gd name="T15" fmla="*/ 619 h 620"/>
                <a:gd name="T16" fmla="*/ 142 w 569"/>
                <a:gd name="T17" fmla="*/ 619 h 620"/>
                <a:gd name="T18" fmla="*/ 142 w 569"/>
                <a:gd name="T19" fmla="*/ 619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9" h="620">
                  <a:moveTo>
                    <a:pt x="142" y="619"/>
                  </a:moveTo>
                  <a:cubicBezTo>
                    <a:pt x="150" y="611"/>
                    <a:pt x="150" y="611"/>
                    <a:pt x="150" y="611"/>
                  </a:cubicBezTo>
                  <a:cubicBezTo>
                    <a:pt x="568" y="67"/>
                    <a:pt x="568" y="67"/>
                    <a:pt x="568" y="67"/>
                  </a:cubicBezTo>
                  <a:cubicBezTo>
                    <a:pt x="568" y="59"/>
                    <a:pt x="560" y="42"/>
                    <a:pt x="543" y="25"/>
                  </a:cubicBezTo>
                  <a:cubicBezTo>
                    <a:pt x="518" y="0"/>
                    <a:pt x="493" y="17"/>
                    <a:pt x="493" y="17"/>
                  </a:cubicBezTo>
                  <a:cubicBezTo>
                    <a:pt x="8" y="485"/>
                    <a:pt x="8" y="485"/>
                    <a:pt x="8" y="485"/>
                  </a:cubicBezTo>
                  <a:cubicBezTo>
                    <a:pt x="0" y="494"/>
                    <a:pt x="0" y="494"/>
                    <a:pt x="0" y="494"/>
                  </a:cubicBezTo>
                  <a:lnTo>
                    <a:pt x="142" y="619"/>
                  </a:lnTo>
                  <a:close/>
                  <a:moveTo>
                    <a:pt x="142" y="619"/>
                  </a:moveTo>
                  <a:lnTo>
                    <a:pt x="142" y="6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" name="Freeform 410">
              <a:extLst>
                <a:ext uri="{FF2B5EF4-FFF2-40B4-BE49-F238E27FC236}">
                  <a16:creationId xmlns:a16="http://schemas.microsoft.com/office/drawing/2014/main" id="{4B1B5DD3-1472-46B9-AA66-DB943F754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5" y="4241799"/>
              <a:ext cx="103188" cy="103188"/>
            </a:xfrm>
            <a:custGeom>
              <a:avLst/>
              <a:gdLst>
                <a:gd name="T0" fmla="*/ 143 w 286"/>
                <a:gd name="T1" fmla="*/ 284 h 285"/>
                <a:gd name="T2" fmla="*/ 151 w 286"/>
                <a:gd name="T3" fmla="*/ 268 h 285"/>
                <a:gd name="T4" fmla="*/ 285 w 286"/>
                <a:gd name="T5" fmla="*/ 125 h 285"/>
                <a:gd name="T6" fmla="*/ 143 w 286"/>
                <a:gd name="T7" fmla="*/ 0 h 285"/>
                <a:gd name="T8" fmla="*/ 9 w 286"/>
                <a:gd name="T9" fmla="*/ 142 h 285"/>
                <a:gd name="T10" fmla="*/ 0 w 286"/>
                <a:gd name="T11" fmla="*/ 151 h 285"/>
                <a:gd name="T12" fmla="*/ 143 w 286"/>
                <a:gd name="T13" fmla="*/ 284 h 285"/>
                <a:gd name="T14" fmla="*/ 59 w 286"/>
                <a:gd name="T15" fmla="*/ 134 h 285"/>
                <a:gd name="T16" fmla="*/ 126 w 286"/>
                <a:gd name="T17" fmla="*/ 59 h 285"/>
                <a:gd name="T18" fmla="*/ 151 w 286"/>
                <a:gd name="T19" fmla="*/ 59 h 285"/>
                <a:gd name="T20" fmla="*/ 159 w 286"/>
                <a:gd name="T21" fmla="*/ 67 h 285"/>
                <a:gd name="T22" fmla="*/ 159 w 286"/>
                <a:gd name="T23" fmla="*/ 75 h 285"/>
                <a:gd name="T24" fmla="*/ 159 w 286"/>
                <a:gd name="T25" fmla="*/ 92 h 285"/>
                <a:gd name="T26" fmla="*/ 92 w 286"/>
                <a:gd name="T27" fmla="*/ 159 h 285"/>
                <a:gd name="T28" fmla="*/ 68 w 286"/>
                <a:gd name="T29" fmla="*/ 167 h 285"/>
                <a:gd name="T30" fmla="*/ 59 w 286"/>
                <a:gd name="T31" fmla="*/ 159 h 285"/>
                <a:gd name="T32" fmla="*/ 59 w 286"/>
                <a:gd name="T33" fmla="*/ 142 h 285"/>
                <a:gd name="T34" fmla="*/ 59 w 286"/>
                <a:gd name="T35" fmla="*/ 134 h 285"/>
                <a:gd name="T36" fmla="*/ 59 w 286"/>
                <a:gd name="T37" fmla="*/ 134 h 285"/>
                <a:gd name="T38" fmla="*/ 59 w 286"/>
                <a:gd name="T39" fmla="*/ 134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285">
                  <a:moveTo>
                    <a:pt x="143" y="284"/>
                  </a:moveTo>
                  <a:cubicBezTo>
                    <a:pt x="151" y="268"/>
                    <a:pt x="151" y="268"/>
                    <a:pt x="151" y="268"/>
                  </a:cubicBezTo>
                  <a:cubicBezTo>
                    <a:pt x="285" y="125"/>
                    <a:pt x="285" y="125"/>
                    <a:pt x="285" y="12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0" y="151"/>
                    <a:pt x="0" y="151"/>
                    <a:pt x="0" y="151"/>
                  </a:cubicBezTo>
                  <a:lnTo>
                    <a:pt x="143" y="284"/>
                  </a:lnTo>
                  <a:close/>
                  <a:moveTo>
                    <a:pt x="59" y="134"/>
                  </a:moveTo>
                  <a:cubicBezTo>
                    <a:pt x="126" y="59"/>
                    <a:pt x="126" y="59"/>
                    <a:pt x="126" y="59"/>
                  </a:cubicBezTo>
                  <a:cubicBezTo>
                    <a:pt x="134" y="50"/>
                    <a:pt x="143" y="50"/>
                    <a:pt x="151" y="59"/>
                  </a:cubicBezTo>
                  <a:cubicBezTo>
                    <a:pt x="159" y="67"/>
                    <a:pt x="159" y="67"/>
                    <a:pt x="159" y="67"/>
                  </a:cubicBezTo>
                  <a:lnTo>
                    <a:pt x="159" y="75"/>
                  </a:lnTo>
                  <a:cubicBezTo>
                    <a:pt x="159" y="84"/>
                    <a:pt x="159" y="84"/>
                    <a:pt x="159" y="92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84" y="167"/>
                    <a:pt x="76" y="167"/>
                    <a:pt x="68" y="167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1"/>
                    <a:pt x="59" y="151"/>
                    <a:pt x="59" y="142"/>
                  </a:cubicBezTo>
                  <a:lnTo>
                    <a:pt x="59" y="134"/>
                  </a:lnTo>
                  <a:close/>
                  <a:moveTo>
                    <a:pt x="59" y="134"/>
                  </a:moveTo>
                  <a:lnTo>
                    <a:pt x="59" y="13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5" name="Freeform 411">
              <a:extLst>
                <a:ext uri="{FF2B5EF4-FFF2-40B4-BE49-F238E27FC236}">
                  <a16:creationId xmlns:a16="http://schemas.microsoft.com/office/drawing/2014/main" id="{EA43C323-4AE0-43CE-A639-7120CF1EC0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2613" y="4308474"/>
              <a:ext cx="127000" cy="103188"/>
            </a:xfrm>
            <a:custGeom>
              <a:avLst/>
              <a:gdLst>
                <a:gd name="T0" fmla="*/ 343 w 352"/>
                <a:gd name="T1" fmla="*/ 134 h 285"/>
                <a:gd name="T2" fmla="*/ 351 w 352"/>
                <a:gd name="T3" fmla="*/ 125 h 285"/>
                <a:gd name="T4" fmla="*/ 218 w 352"/>
                <a:gd name="T5" fmla="*/ 0 h 285"/>
                <a:gd name="T6" fmla="*/ 209 w 352"/>
                <a:gd name="T7" fmla="*/ 8 h 285"/>
                <a:gd name="T8" fmla="*/ 100 w 352"/>
                <a:gd name="T9" fmla="*/ 276 h 285"/>
                <a:gd name="T10" fmla="*/ 126 w 352"/>
                <a:gd name="T11" fmla="*/ 276 h 285"/>
                <a:gd name="T12" fmla="*/ 134 w 352"/>
                <a:gd name="T13" fmla="*/ 268 h 285"/>
                <a:gd name="T14" fmla="*/ 159 w 352"/>
                <a:gd name="T15" fmla="*/ 217 h 285"/>
                <a:gd name="T16" fmla="*/ 343 w 352"/>
                <a:gd name="T17" fmla="*/ 134 h 285"/>
                <a:gd name="T18" fmla="*/ 218 w 352"/>
                <a:gd name="T19" fmla="*/ 167 h 285"/>
                <a:gd name="T20" fmla="*/ 142 w 352"/>
                <a:gd name="T21" fmla="*/ 192 h 285"/>
                <a:gd name="T22" fmla="*/ 126 w 352"/>
                <a:gd name="T23" fmla="*/ 201 h 285"/>
                <a:gd name="T24" fmla="*/ 109 w 352"/>
                <a:gd name="T25" fmla="*/ 209 h 285"/>
                <a:gd name="T26" fmla="*/ 100 w 352"/>
                <a:gd name="T27" fmla="*/ 201 h 285"/>
                <a:gd name="T28" fmla="*/ 100 w 352"/>
                <a:gd name="T29" fmla="*/ 142 h 285"/>
                <a:gd name="T30" fmla="*/ 109 w 352"/>
                <a:gd name="T31" fmla="*/ 109 h 285"/>
                <a:gd name="T32" fmla="*/ 209 w 352"/>
                <a:gd name="T33" fmla="*/ 150 h 285"/>
                <a:gd name="T34" fmla="*/ 284 w 352"/>
                <a:gd name="T35" fmla="*/ 150 h 285"/>
                <a:gd name="T36" fmla="*/ 218 w 352"/>
                <a:gd name="T37" fmla="*/ 167 h 285"/>
                <a:gd name="T38" fmla="*/ 218 w 352"/>
                <a:gd name="T39" fmla="*/ 167 h 285"/>
                <a:gd name="T40" fmla="*/ 218 w 352"/>
                <a:gd name="T41" fmla="*/ 16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2" h="285">
                  <a:moveTo>
                    <a:pt x="343" y="134"/>
                  </a:moveTo>
                  <a:lnTo>
                    <a:pt x="351" y="125"/>
                  </a:ln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09" y="0"/>
                    <a:pt x="209" y="8"/>
                  </a:cubicBezTo>
                  <a:cubicBezTo>
                    <a:pt x="100" y="34"/>
                    <a:pt x="0" y="142"/>
                    <a:pt x="100" y="276"/>
                  </a:cubicBezTo>
                  <a:cubicBezTo>
                    <a:pt x="109" y="276"/>
                    <a:pt x="117" y="284"/>
                    <a:pt x="126" y="276"/>
                  </a:cubicBezTo>
                  <a:cubicBezTo>
                    <a:pt x="134" y="276"/>
                    <a:pt x="134" y="276"/>
                    <a:pt x="134" y="268"/>
                  </a:cubicBezTo>
                  <a:cubicBezTo>
                    <a:pt x="142" y="251"/>
                    <a:pt x="151" y="226"/>
                    <a:pt x="159" y="217"/>
                  </a:cubicBezTo>
                  <a:cubicBezTo>
                    <a:pt x="192" y="184"/>
                    <a:pt x="284" y="234"/>
                    <a:pt x="343" y="134"/>
                  </a:cubicBezTo>
                  <a:close/>
                  <a:moveTo>
                    <a:pt x="218" y="167"/>
                  </a:moveTo>
                  <a:cubicBezTo>
                    <a:pt x="184" y="167"/>
                    <a:pt x="159" y="167"/>
                    <a:pt x="142" y="192"/>
                  </a:cubicBezTo>
                  <a:cubicBezTo>
                    <a:pt x="134" y="192"/>
                    <a:pt x="134" y="201"/>
                    <a:pt x="126" y="201"/>
                  </a:cubicBezTo>
                  <a:cubicBezTo>
                    <a:pt x="126" y="209"/>
                    <a:pt x="117" y="209"/>
                    <a:pt x="109" y="209"/>
                  </a:cubicBezTo>
                  <a:lnTo>
                    <a:pt x="100" y="201"/>
                  </a:lnTo>
                  <a:cubicBezTo>
                    <a:pt x="92" y="176"/>
                    <a:pt x="92" y="159"/>
                    <a:pt x="100" y="142"/>
                  </a:cubicBezTo>
                  <a:cubicBezTo>
                    <a:pt x="100" y="125"/>
                    <a:pt x="109" y="117"/>
                    <a:pt x="109" y="109"/>
                  </a:cubicBezTo>
                  <a:cubicBezTo>
                    <a:pt x="142" y="134"/>
                    <a:pt x="167" y="150"/>
                    <a:pt x="209" y="150"/>
                  </a:cubicBezTo>
                  <a:cubicBezTo>
                    <a:pt x="234" y="142"/>
                    <a:pt x="259" y="150"/>
                    <a:pt x="284" y="150"/>
                  </a:cubicBezTo>
                  <a:cubicBezTo>
                    <a:pt x="259" y="167"/>
                    <a:pt x="234" y="167"/>
                    <a:pt x="218" y="167"/>
                  </a:cubicBezTo>
                  <a:close/>
                  <a:moveTo>
                    <a:pt x="218" y="167"/>
                  </a:moveTo>
                  <a:lnTo>
                    <a:pt x="218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6" name="AutoShape 125">
            <a:extLst>
              <a:ext uri="{FF2B5EF4-FFF2-40B4-BE49-F238E27FC236}">
                <a16:creationId xmlns:a16="http://schemas.microsoft.com/office/drawing/2014/main" id="{D910B628-40E3-4BFB-823C-14B244514C6D}"/>
              </a:ext>
            </a:extLst>
          </p:cNvPr>
          <p:cNvSpPr>
            <a:spLocks noChangeAspect="1"/>
          </p:cNvSpPr>
          <p:nvPr/>
        </p:nvSpPr>
        <p:spPr bwMode="auto">
          <a:xfrm>
            <a:off x="7708327" y="3398667"/>
            <a:ext cx="516230" cy="514299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marL="0" marR="0" lvl="0" indent="0" defTabSz="91419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6600" b="0" i="0" u="none" strike="noStrike" kern="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177" name="Freeform 105">
            <a:extLst>
              <a:ext uri="{FF2B5EF4-FFF2-40B4-BE49-F238E27FC236}">
                <a16:creationId xmlns:a16="http://schemas.microsoft.com/office/drawing/2014/main" id="{79366CB4-AD98-4BDE-AACB-4B1449D7FF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8323" y="2072971"/>
            <a:ext cx="445665" cy="394124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8" name="TextBox 106">
            <a:extLst>
              <a:ext uri="{FF2B5EF4-FFF2-40B4-BE49-F238E27FC236}">
                <a16:creationId xmlns:a16="http://schemas.microsoft.com/office/drawing/2014/main" id="{747EAF77-884A-43CB-ACC5-F2327A7A7CA6}"/>
              </a:ext>
            </a:extLst>
          </p:cNvPr>
          <p:cNvSpPr txBox="1"/>
          <p:nvPr/>
        </p:nvSpPr>
        <p:spPr>
          <a:xfrm>
            <a:off x="8287419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广告合作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79" name="TextBox 107">
            <a:extLst>
              <a:ext uri="{FF2B5EF4-FFF2-40B4-BE49-F238E27FC236}">
                <a16:creationId xmlns:a16="http://schemas.microsoft.com/office/drawing/2014/main" id="{5C63536D-DDA8-4219-B16D-BBA41600BF0A}"/>
              </a:ext>
            </a:extLst>
          </p:cNvPr>
          <p:cNvSpPr txBox="1"/>
          <p:nvPr/>
        </p:nvSpPr>
        <p:spPr>
          <a:xfrm>
            <a:off x="8287419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平台上，展示合作伙伴的广告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0" name="TextBox 108">
            <a:extLst>
              <a:ext uri="{FF2B5EF4-FFF2-40B4-BE49-F238E27FC236}">
                <a16:creationId xmlns:a16="http://schemas.microsoft.com/office/drawing/2014/main" id="{C72FB104-BF04-4393-BBF9-04C3708A3D2F}"/>
              </a:ext>
            </a:extLst>
          </p:cNvPr>
          <p:cNvSpPr txBox="1"/>
          <p:nvPr/>
        </p:nvSpPr>
        <p:spPr>
          <a:xfrm>
            <a:off x="8337965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服务接入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1" name="TextBox 109">
            <a:extLst>
              <a:ext uri="{FF2B5EF4-FFF2-40B4-BE49-F238E27FC236}">
                <a16:creationId xmlns:a16="http://schemas.microsoft.com/office/drawing/2014/main" id="{53AA4E79-41E3-47CD-A51D-87D09F12857A}"/>
              </a:ext>
            </a:extLst>
          </p:cNvPr>
          <p:cNvSpPr txBox="1"/>
          <p:nvPr/>
        </p:nvSpPr>
        <p:spPr>
          <a:xfrm>
            <a:off x="8337965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平台上，接入合作伙伴提供的车主服务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2" name="TextBox 110">
            <a:extLst>
              <a:ext uri="{FF2B5EF4-FFF2-40B4-BE49-F238E27FC236}">
                <a16:creationId xmlns:a16="http://schemas.microsoft.com/office/drawing/2014/main" id="{D0A703CB-63AD-431A-8E41-6F942496C89C}"/>
              </a:ext>
            </a:extLst>
          </p:cNvPr>
          <p:cNvSpPr txBox="1"/>
          <p:nvPr/>
        </p:nvSpPr>
        <p:spPr>
          <a:xfrm>
            <a:off x="8394599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用户导流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3" name="TextBox 111">
            <a:extLst>
              <a:ext uri="{FF2B5EF4-FFF2-40B4-BE49-F238E27FC236}">
                <a16:creationId xmlns:a16="http://schemas.microsoft.com/office/drawing/2014/main" id="{BB76BCFB-33BC-47A2-AD69-B9EB4DCA8E33}"/>
              </a:ext>
            </a:extLst>
          </p:cNvPr>
          <p:cNvSpPr txBox="1"/>
          <p:nvPr/>
        </p:nvSpPr>
        <p:spPr>
          <a:xfrm>
            <a:off x="8394599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平台，为伙伴线上、线下的业务导流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4" name="TextBox 113">
            <a:extLst>
              <a:ext uri="{FF2B5EF4-FFF2-40B4-BE49-F238E27FC236}">
                <a16:creationId xmlns:a16="http://schemas.microsoft.com/office/drawing/2014/main" id="{37D92217-62E4-4778-931D-BC053C730810}"/>
              </a:ext>
            </a:extLst>
          </p:cNvPr>
          <p:cNvSpPr txBox="1"/>
          <p:nvPr/>
        </p:nvSpPr>
        <p:spPr>
          <a:xfrm flipH="1">
            <a:off x="2839020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金融服务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5" name="TextBox 114">
            <a:extLst>
              <a:ext uri="{FF2B5EF4-FFF2-40B4-BE49-F238E27FC236}">
                <a16:creationId xmlns:a16="http://schemas.microsoft.com/office/drawing/2014/main" id="{B3DED399-6BA6-4A95-9A79-D2BCDEE8EEDE}"/>
              </a:ext>
            </a:extLst>
          </p:cNvPr>
          <p:cNvSpPr txBox="1"/>
          <p:nvPr/>
        </p:nvSpPr>
        <p:spPr>
          <a:xfrm flipH="1">
            <a:off x="1604737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与油站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平台一起，为用户提供金融服务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6" name="TextBox 115">
            <a:extLst>
              <a:ext uri="{FF2B5EF4-FFF2-40B4-BE49-F238E27FC236}">
                <a16:creationId xmlns:a16="http://schemas.microsoft.com/office/drawing/2014/main" id="{D1D8AAAE-A30A-4131-8915-D85284AA7EB3}"/>
              </a:ext>
            </a:extLst>
          </p:cNvPr>
          <p:cNvSpPr txBox="1"/>
          <p:nvPr/>
        </p:nvSpPr>
        <p:spPr>
          <a:xfrm flipH="1">
            <a:off x="2805891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异业联盟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7" name="TextBox 116">
            <a:extLst>
              <a:ext uri="{FF2B5EF4-FFF2-40B4-BE49-F238E27FC236}">
                <a16:creationId xmlns:a16="http://schemas.microsoft.com/office/drawing/2014/main" id="{C28D0B67-4CFD-4E4A-8BBF-467803412CAD}"/>
              </a:ext>
            </a:extLst>
          </p:cNvPr>
          <p:cNvSpPr txBox="1"/>
          <p:nvPr/>
        </p:nvSpPr>
        <p:spPr>
          <a:xfrm flipH="1">
            <a:off x="1571608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异业合作伙伴，通过油站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平台，为冠德油站导入新用户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8" name="TextBox 117">
            <a:extLst>
              <a:ext uri="{FF2B5EF4-FFF2-40B4-BE49-F238E27FC236}">
                <a16:creationId xmlns:a16="http://schemas.microsoft.com/office/drawing/2014/main" id="{24035688-F907-4D7E-93BE-A5CF026657E2}"/>
              </a:ext>
            </a:extLst>
          </p:cNvPr>
          <p:cNvSpPr txBox="1"/>
          <p:nvPr/>
        </p:nvSpPr>
        <p:spPr>
          <a:xfrm flipH="1">
            <a:off x="2751684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电商合作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9" name="TextBox 118">
            <a:extLst>
              <a:ext uri="{FF2B5EF4-FFF2-40B4-BE49-F238E27FC236}">
                <a16:creationId xmlns:a16="http://schemas.microsoft.com/office/drawing/2014/main" id="{D03DAD05-8D9A-4635-80DC-E53645817171}"/>
              </a:ext>
            </a:extLst>
          </p:cNvPr>
          <p:cNvSpPr txBox="1"/>
          <p:nvPr/>
        </p:nvSpPr>
        <p:spPr>
          <a:xfrm flipH="1">
            <a:off x="1517401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结合油站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的流量入口资源，共同开展车主相关电商业务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grpSp>
        <p:nvGrpSpPr>
          <p:cNvPr id="191" name="Group 6">
            <a:extLst>
              <a:ext uri="{FF2B5EF4-FFF2-40B4-BE49-F238E27FC236}">
                <a16:creationId xmlns:a16="http://schemas.microsoft.com/office/drawing/2014/main" id="{02D4DFD2-192B-4650-AC74-2968284128AD}"/>
              </a:ext>
            </a:extLst>
          </p:cNvPr>
          <p:cNvGrpSpPr/>
          <p:nvPr/>
        </p:nvGrpSpPr>
        <p:grpSpPr>
          <a:xfrm>
            <a:off x="4942799" y="2488293"/>
            <a:ext cx="2324659" cy="2260298"/>
            <a:chOff x="838200" y="1981200"/>
            <a:chExt cx="2408238" cy="2341563"/>
          </a:xfrm>
        </p:grpSpPr>
        <p:sp>
          <p:nvSpPr>
            <p:cNvPr id="193" name="Freeform 5">
              <a:extLst>
                <a:ext uri="{FF2B5EF4-FFF2-40B4-BE49-F238E27FC236}">
                  <a16:creationId xmlns:a16="http://schemas.microsoft.com/office/drawing/2014/main" id="{13995DAF-60D1-4B50-9793-4A1A06E15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  <a:close/>
                </a:path>
              </a:pathLst>
            </a:custGeom>
            <a:solidFill>
              <a:srgbClr val="C03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4A431BAE-4418-4D10-9F0E-04B4D13D5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A78EB912-E208-4DB6-8C09-F310CDE4C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F39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BF6B72CC-018F-4380-8F5E-F46360807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8E870B79-DCFF-44CC-9A6B-018C694C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8E262DB7-D849-42FF-83A2-F6DA31396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B46DDFDC-2905-45DE-A7BF-475ABDD52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980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B64FA5B9-E8BF-4C7B-ADFB-86CE20EE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D171450C-DA50-4904-8D07-632E12F1E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  <a:close/>
                </a:path>
              </a:pathLst>
            </a:custGeom>
            <a:solidFill>
              <a:srgbClr val="2C3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55FED8DB-A079-496E-BC17-170127916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3" name="组合 202">
            <a:extLst>
              <a:ext uri="{FF2B5EF4-FFF2-40B4-BE49-F238E27FC236}">
                <a16:creationId xmlns:a16="http://schemas.microsoft.com/office/drawing/2014/main" id="{2739697C-BF8A-468C-88CE-620C35C73152}"/>
              </a:ext>
            </a:extLst>
          </p:cNvPr>
          <p:cNvGrpSpPr/>
          <p:nvPr/>
        </p:nvGrpSpPr>
        <p:grpSpPr>
          <a:xfrm>
            <a:off x="5659875" y="3264505"/>
            <a:ext cx="875424" cy="754071"/>
            <a:chOff x="274503" y="506951"/>
            <a:chExt cx="1575791" cy="1357352"/>
          </a:xfrm>
        </p:grpSpPr>
        <p:pic>
          <p:nvPicPr>
            <p:cNvPr id="204" name="图片 203">
              <a:extLst>
                <a:ext uri="{FF2B5EF4-FFF2-40B4-BE49-F238E27FC236}">
                  <a16:creationId xmlns:a16="http://schemas.microsoft.com/office/drawing/2014/main" id="{EF4A87F1-A556-402E-8185-094B60201E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pic>
          <p:nvPicPr>
            <p:cNvPr id="206" name="图片 205">
              <a:extLst>
                <a:ext uri="{FF2B5EF4-FFF2-40B4-BE49-F238E27FC236}">
                  <a16:creationId xmlns:a16="http://schemas.microsoft.com/office/drawing/2014/main" id="{B36617AF-76FE-46E7-B778-E2881317BE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84" b="41952"/>
            <a:stretch/>
          </p:blipFill>
          <p:spPr>
            <a:xfrm>
              <a:off x="274503" y="1378150"/>
              <a:ext cx="1575791" cy="4861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9304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25E52DF-2D16-4409-973A-0E2E592FAA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7" b="12901"/>
          <a:stretch/>
        </p:blipFill>
        <p:spPr>
          <a:xfrm>
            <a:off x="-1" y="0"/>
            <a:ext cx="12195175" cy="68595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AD833BF-1F07-4930-A4B8-684DDBB04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37" y="1074370"/>
            <a:ext cx="1112405" cy="1320217"/>
          </a:xfrm>
          <a:prstGeom prst="rect">
            <a:avLst/>
          </a:prstGeom>
        </p:spPr>
      </p:pic>
      <p:sp>
        <p:nvSpPr>
          <p:cNvPr id="9" name="TextBox 258">
            <a:extLst>
              <a:ext uri="{FF2B5EF4-FFF2-40B4-BE49-F238E27FC236}">
                <a16:creationId xmlns:a16="http://schemas.microsoft.com/office/drawing/2014/main" id="{C6AFF2AF-1CF3-4823-BC56-D57C18302B1A}"/>
              </a:ext>
            </a:extLst>
          </p:cNvPr>
          <p:cNvSpPr txBox="1"/>
          <p:nvPr/>
        </p:nvSpPr>
        <p:spPr>
          <a:xfrm>
            <a:off x="1811280" y="418744"/>
            <a:ext cx="3979920" cy="2723804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lvl="0" defTabSz="914400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冠德石油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起步于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2006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年，是广东省内第一家获得政府批准，具有批发、零售与连锁经营资质的民营油企，截止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2017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年底，冠德石油连锁经营管理加油站已近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50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座。已成为具有品牌影响力的成品油零售企业之一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0216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559FB5CC-CC11-4BD0-993D-B16F3648A0FC}"/>
              </a:ext>
            </a:extLst>
          </p:cNvPr>
          <p:cNvGrpSpPr/>
          <p:nvPr/>
        </p:nvGrpSpPr>
        <p:grpSpPr>
          <a:xfrm>
            <a:off x="7415263" y="451533"/>
            <a:ext cx="4652046" cy="837508"/>
            <a:chOff x="640390" y="506951"/>
            <a:chExt cx="4652046" cy="837508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5138C369-9715-4DA0-A575-1E2B2F6D69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E9AD575-6A8C-4E7A-AC98-D736A01D2058}"/>
                </a:ext>
              </a:extLst>
            </p:cNvPr>
            <p:cNvGrpSpPr/>
            <p:nvPr/>
          </p:nvGrpSpPr>
          <p:grpSpPr>
            <a:xfrm>
              <a:off x="1685839" y="506951"/>
              <a:ext cx="3606597" cy="800589"/>
              <a:chOff x="1685839" y="506951"/>
              <a:chExt cx="3606597" cy="800589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8B378E7A-B1B4-4B93-A06B-F603D1A128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884" b="41952"/>
              <a:stretch/>
            </p:blipFill>
            <p:spPr>
              <a:xfrm>
                <a:off x="1685839" y="506951"/>
                <a:ext cx="1575791" cy="486153"/>
              </a:xfrm>
              <a:prstGeom prst="rect">
                <a:avLst/>
              </a:prstGeom>
            </p:spPr>
          </p:pic>
          <p:sp>
            <p:nvSpPr>
              <p:cNvPr id="31" name="TextBox 63">
                <a:extLst>
                  <a:ext uri="{FF2B5EF4-FFF2-40B4-BE49-F238E27FC236}">
                    <a16:creationId xmlns:a16="http://schemas.microsoft.com/office/drawing/2014/main" id="{91C008FA-0B43-493D-AFCB-C45B3B4B8567}"/>
                  </a:ext>
                </a:extLst>
              </p:cNvPr>
              <p:cNvSpPr txBox="1"/>
              <p:nvPr/>
            </p:nvSpPr>
            <p:spPr>
              <a:xfrm>
                <a:off x="1685839" y="1076716"/>
                <a:ext cx="3606597" cy="230824"/>
              </a:xfrm>
              <a:prstGeom prst="rect">
                <a:avLst/>
              </a:prstGeom>
              <a:noFill/>
            </p:spPr>
            <p:txBody>
              <a:bodyPr wrap="square" lIns="45711" tIns="22856" rIns="45711" bIns="22856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200" b="0" u="none" strike="noStrike" kern="1200" cap="none" spc="0" normalizeH="0" baseline="0" noProof="0" dirty="0">
                    <a:ln>
                      <a:noFill/>
                    </a:ln>
                    <a:solidFill>
                      <a:srgbClr val="3E3F40"/>
                    </a:solidFill>
                    <a:effectLst/>
                    <a:uLnTx/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cs typeface="Lato Regular"/>
                  </a:rPr>
                  <a:t>畅生活车主服务圈</a:t>
                </a:r>
                <a:endParaRPr kumimoji="0" lang="id-ID" sz="1200" b="0" u="none" strike="noStrike" kern="1200" cap="none" spc="0" normalizeH="0" baseline="0" noProof="0" dirty="0">
                  <a:ln>
                    <a:noFill/>
                  </a:ln>
                  <a:solidFill>
                    <a:srgbClr val="3E3F4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C5845179-9D04-4581-9F11-5E350A5D5DD4}"/>
              </a:ext>
            </a:extLst>
          </p:cNvPr>
          <p:cNvGrpSpPr/>
          <p:nvPr/>
        </p:nvGrpSpPr>
        <p:grpSpPr>
          <a:xfrm>
            <a:off x="409319" y="1439612"/>
            <a:ext cx="10992971" cy="4822637"/>
            <a:chOff x="409319" y="1439612"/>
            <a:chExt cx="10992971" cy="4822637"/>
          </a:xfrm>
        </p:grpSpPr>
        <p:grpSp>
          <p:nvGrpSpPr>
            <p:cNvPr id="51" name="Group 18">
              <a:extLst>
                <a:ext uri="{FF2B5EF4-FFF2-40B4-BE49-F238E27FC236}">
                  <a16:creationId xmlns:a16="http://schemas.microsoft.com/office/drawing/2014/main" id="{3E1CBE3A-4247-471F-916E-36A5E99AB70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09319" y="1439612"/>
              <a:ext cx="4126793" cy="4822637"/>
              <a:chOff x="2814" y="962"/>
              <a:chExt cx="2052" cy="2398"/>
            </a:xfrm>
          </p:grpSpPr>
          <p:sp>
            <p:nvSpPr>
              <p:cNvPr id="52" name="Freeform 19">
                <a:extLst>
                  <a:ext uri="{FF2B5EF4-FFF2-40B4-BE49-F238E27FC236}">
                    <a16:creationId xmlns:a16="http://schemas.microsoft.com/office/drawing/2014/main" id="{C45C2DBB-563E-4EB7-B352-23EC626B7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5" y="1626"/>
                <a:ext cx="128" cy="168"/>
              </a:xfrm>
              <a:custGeom>
                <a:avLst/>
                <a:gdLst>
                  <a:gd name="T0" fmla="*/ 5 w 54"/>
                  <a:gd name="T1" fmla="*/ 33 h 71"/>
                  <a:gd name="T2" fmla="*/ 14 w 54"/>
                  <a:gd name="T3" fmla="*/ 71 h 71"/>
                  <a:gd name="T4" fmla="*/ 48 w 54"/>
                  <a:gd name="T5" fmla="*/ 48 h 71"/>
                  <a:gd name="T6" fmla="*/ 43 w 54"/>
                  <a:gd name="T7" fmla="*/ 0 h 71"/>
                  <a:gd name="T8" fmla="*/ 5 w 54"/>
                  <a:gd name="T9" fmla="*/ 3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1">
                    <a:moveTo>
                      <a:pt x="5" y="33"/>
                    </a:moveTo>
                    <a:cubicBezTo>
                      <a:pt x="0" y="46"/>
                      <a:pt x="4" y="60"/>
                      <a:pt x="14" y="71"/>
                    </a:cubicBezTo>
                    <a:cubicBezTo>
                      <a:pt x="29" y="69"/>
                      <a:pt x="43" y="61"/>
                      <a:pt x="48" y="48"/>
                    </a:cubicBezTo>
                    <a:cubicBezTo>
                      <a:pt x="54" y="35"/>
                      <a:pt x="53" y="10"/>
                      <a:pt x="43" y="0"/>
                    </a:cubicBezTo>
                    <a:cubicBezTo>
                      <a:pt x="27" y="1"/>
                      <a:pt x="10" y="19"/>
                      <a:pt x="5" y="33"/>
                    </a:cubicBezTo>
                    <a:close/>
                  </a:path>
                </a:pathLst>
              </a:custGeom>
              <a:solidFill>
                <a:srgbClr val="B3B0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Freeform 20">
                <a:extLst>
                  <a:ext uri="{FF2B5EF4-FFF2-40B4-BE49-F238E27FC236}">
                    <a16:creationId xmlns:a16="http://schemas.microsoft.com/office/drawing/2014/main" id="{D2C1AFC4-C950-4859-97B6-9F94163BA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1" y="1218"/>
                <a:ext cx="130" cy="166"/>
              </a:xfrm>
              <a:custGeom>
                <a:avLst/>
                <a:gdLst>
                  <a:gd name="T0" fmla="*/ 6 w 55"/>
                  <a:gd name="T1" fmla="*/ 48 h 70"/>
                  <a:gd name="T2" fmla="*/ 41 w 55"/>
                  <a:gd name="T3" fmla="*/ 70 h 70"/>
                  <a:gd name="T4" fmla="*/ 49 w 55"/>
                  <a:gd name="T5" fmla="*/ 32 h 70"/>
                  <a:gd name="T6" fmla="*/ 10 w 55"/>
                  <a:gd name="T7" fmla="*/ 0 h 70"/>
                  <a:gd name="T8" fmla="*/ 6 w 55"/>
                  <a:gd name="T9" fmla="*/ 4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0">
                    <a:moveTo>
                      <a:pt x="6" y="48"/>
                    </a:moveTo>
                    <a:cubicBezTo>
                      <a:pt x="12" y="61"/>
                      <a:pt x="25" y="69"/>
                      <a:pt x="41" y="70"/>
                    </a:cubicBezTo>
                    <a:cubicBezTo>
                      <a:pt x="51" y="60"/>
                      <a:pt x="55" y="45"/>
                      <a:pt x="49" y="32"/>
                    </a:cubicBezTo>
                    <a:cubicBezTo>
                      <a:pt x="43" y="19"/>
                      <a:pt x="25" y="1"/>
                      <a:pt x="10" y="0"/>
                    </a:cubicBezTo>
                    <a:cubicBezTo>
                      <a:pt x="0" y="11"/>
                      <a:pt x="1" y="35"/>
                      <a:pt x="6" y="48"/>
                    </a:cubicBezTo>
                    <a:close/>
                  </a:path>
                </a:pathLst>
              </a:custGeom>
              <a:solidFill>
                <a:srgbClr val="8585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Freeform 21">
                <a:extLst>
                  <a:ext uri="{FF2B5EF4-FFF2-40B4-BE49-F238E27FC236}">
                    <a16:creationId xmlns:a16="http://schemas.microsoft.com/office/drawing/2014/main" id="{24C3FE18-1273-47F8-8B17-23716C892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2" y="1220"/>
                <a:ext cx="121" cy="178"/>
              </a:xfrm>
              <a:custGeom>
                <a:avLst/>
                <a:gdLst>
                  <a:gd name="T0" fmla="*/ 3 w 51"/>
                  <a:gd name="T1" fmla="*/ 39 h 75"/>
                  <a:gd name="T2" fmla="*/ 19 w 51"/>
                  <a:gd name="T3" fmla="*/ 75 h 75"/>
                  <a:gd name="T4" fmla="*/ 48 w 51"/>
                  <a:gd name="T5" fmla="*/ 47 h 75"/>
                  <a:gd name="T6" fmla="*/ 34 w 51"/>
                  <a:gd name="T7" fmla="*/ 0 h 75"/>
                  <a:gd name="T8" fmla="*/ 3 w 51"/>
                  <a:gd name="T9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75">
                    <a:moveTo>
                      <a:pt x="3" y="39"/>
                    </a:moveTo>
                    <a:cubicBezTo>
                      <a:pt x="0" y="53"/>
                      <a:pt x="7" y="66"/>
                      <a:pt x="19" y="75"/>
                    </a:cubicBezTo>
                    <a:cubicBezTo>
                      <a:pt x="34" y="71"/>
                      <a:pt x="45" y="61"/>
                      <a:pt x="48" y="47"/>
                    </a:cubicBezTo>
                    <a:cubicBezTo>
                      <a:pt x="51" y="33"/>
                      <a:pt x="46" y="9"/>
                      <a:pt x="34" y="0"/>
                    </a:cubicBezTo>
                    <a:cubicBezTo>
                      <a:pt x="19" y="4"/>
                      <a:pt x="6" y="25"/>
                      <a:pt x="3" y="39"/>
                    </a:cubicBezTo>
                    <a:close/>
                  </a:path>
                </a:pathLst>
              </a:custGeom>
              <a:solidFill>
                <a:srgbClr val="A2A1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" name="Freeform 22">
                <a:extLst>
                  <a:ext uri="{FF2B5EF4-FFF2-40B4-BE49-F238E27FC236}">
                    <a16:creationId xmlns:a16="http://schemas.microsoft.com/office/drawing/2014/main" id="{C5144869-7282-42A6-AFB1-76C254373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2" y="1465"/>
                <a:ext cx="187" cy="113"/>
              </a:xfrm>
              <a:custGeom>
                <a:avLst/>
                <a:gdLst>
                  <a:gd name="T0" fmla="*/ 50 w 79"/>
                  <a:gd name="T1" fmla="*/ 45 h 48"/>
                  <a:gd name="T2" fmla="*/ 79 w 79"/>
                  <a:gd name="T3" fmla="*/ 17 h 48"/>
                  <a:gd name="T4" fmla="*/ 39 w 79"/>
                  <a:gd name="T5" fmla="*/ 3 h 48"/>
                  <a:gd name="T6" fmla="*/ 0 w 79"/>
                  <a:gd name="T7" fmla="*/ 34 h 48"/>
                  <a:gd name="T8" fmla="*/ 50 w 79"/>
                  <a:gd name="T9" fmla="*/ 4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48">
                    <a:moveTo>
                      <a:pt x="50" y="45"/>
                    </a:moveTo>
                    <a:cubicBezTo>
                      <a:pt x="65" y="42"/>
                      <a:pt x="75" y="31"/>
                      <a:pt x="79" y="17"/>
                    </a:cubicBezTo>
                    <a:cubicBezTo>
                      <a:pt x="69" y="6"/>
                      <a:pt x="54" y="0"/>
                      <a:pt x="39" y="3"/>
                    </a:cubicBezTo>
                    <a:cubicBezTo>
                      <a:pt x="25" y="6"/>
                      <a:pt x="3" y="20"/>
                      <a:pt x="0" y="34"/>
                    </a:cubicBezTo>
                    <a:cubicBezTo>
                      <a:pt x="10" y="45"/>
                      <a:pt x="35" y="48"/>
                      <a:pt x="50" y="45"/>
                    </a:cubicBezTo>
                    <a:close/>
                  </a:path>
                </a:pathLst>
              </a:custGeom>
              <a:solidFill>
                <a:srgbClr val="9B9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Freeform 23">
                <a:extLst>
                  <a:ext uri="{FF2B5EF4-FFF2-40B4-BE49-F238E27FC236}">
                    <a16:creationId xmlns:a16="http://schemas.microsoft.com/office/drawing/2014/main" id="{1E2BB3D6-4E7C-45E6-AA4D-625C9E0067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" y="1071"/>
                <a:ext cx="173" cy="123"/>
              </a:xfrm>
              <a:custGeom>
                <a:avLst/>
                <a:gdLst>
                  <a:gd name="T0" fmla="*/ 31 w 73"/>
                  <a:gd name="T1" fmla="*/ 46 h 52"/>
                  <a:gd name="T2" fmla="*/ 73 w 73"/>
                  <a:gd name="T3" fmla="*/ 41 h 52"/>
                  <a:gd name="T4" fmla="*/ 51 w 73"/>
                  <a:gd name="T5" fmla="*/ 8 h 52"/>
                  <a:gd name="T6" fmla="*/ 0 w 73"/>
                  <a:gd name="T7" fmla="*/ 8 h 52"/>
                  <a:gd name="T8" fmla="*/ 31 w 73"/>
                  <a:gd name="T9" fmla="*/ 4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52">
                    <a:moveTo>
                      <a:pt x="31" y="46"/>
                    </a:moveTo>
                    <a:cubicBezTo>
                      <a:pt x="45" y="52"/>
                      <a:pt x="61" y="50"/>
                      <a:pt x="73" y="41"/>
                    </a:cubicBezTo>
                    <a:cubicBezTo>
                      <a:pt x="73" y="27"/>
                      <a:pt x="65" y="14"/>
                      <a:pt x="51" y="8"/>
                    </a:cubicBezTo>
                    <a:cubicBezTo>
                      <a:pt x="38" y="2"/>
                      <a:pt x="12" y="0"/>
                      <a:pt x="0" y="8"/>
                    </a:cubicBezTo>
                    <a:cubicBezTo>
                      <a:pt x="0" y="23"/>
                      <a:pt x="18" y="40"/>
                      <a:pt x="31" y="46"/>
                    </a:cubicBezTo>
                    <a:close/>
                  </a:path>
                </a:pathLst>
              </a:custGeom>
              <a:solidFill>
                <a:srgbClr val="908F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Freeform 24">
                <a:extLst>
                  <a:ext uri="{FF2B5EF4-FFF2-40B4-BE49-F238E27FC236}">
                    <a16:creationId xmlns:a16="http://schemas.microsoft.com/office/drawing/2014/main" id="{54740452-56DF-4FB8-AEFB-38ABBA09C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2" y="1626"/>
                <a:ext cx="130" cy="168"/>
              </a:xfrm>
              <a:custGeom>
                <a:avLst/>
                <a:gdLst>
                  <a:gd name="T0" fmla="*/ 7 w 55"/>
                  <a:gd name="T1" fmla="*/ 48 h 71"/>
                  <a:gd name="T2" fmla="*/ 41 w 55"/>
                  <a:gd name="T3" fmla="*/ 71 h 71"/>
                  <a:gd name="T4" fmla="*/ 50 w 55"/>
                  <a:gd name="T5" fmla="*/ 32 h 71"/>
                  <a:gd name="T6" fmla="*/ 11 w 55"/>
                  <a:gd name="T7" fmla="*/ 0 h 71"/>
                  <a:gd name="T8" fmla="*/ 7 w 55"/>
                  <a:gd name="T9" fmla="*/ 4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1">
                    <a:moveTo>
                      <a:pt x="7" y="48"/>
                    </a:moveTo>
                    <a:cubicBezTo>
                      <a:pt x="12" y="61"/>
                      <a:pt x="26" y="69"/>
                      <a:pt x="41" y="71"/>
                    </a:cubicBezTo>
                    <a:cubicBezTo>
                      <a:pt x="51" y="60"/>
                      <a:pt x="55" y="45"/>
                      <a:pt x="50" y="32"/>
                    </a:cubicBezTo>
                    <a:cubicBezTo>
                      <a:pt x="44" y="19"/>
                      <a:pt x="26" y="1"/>
                      <a:pt x="11" y="0"/>
                    </a:cubicBezTo>
                    <a:cubicBezTo>
                      <a:pt x="0" y="11"/>
                      <a:pt x="1" y="35"/>
                      <a:pt x="7" y="48"/>
                    </a:cubicBezTo>
                    <a:close/>
                  </a:path>
                </a:pathLst>
              </a:custGeom>
              <a:solidFill>
                <a:srgbClr val="C7C8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" name="Freeform 25">
                <a:extLst>
                  <a:ext uri="{FF2B5EF4-FFF2-40B4-BE49-F238E27FC236}">
                    <a16:creationId xmlns:a16="http://schemas.microsoft.com/office/drawing/2014/main" id="{5922CBA6-3FD1-4651-9D8F-F3155093A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4" y="1908"/>
                <a:ext cx="154" cy="151"/>
              </a:xfrm>
              <a:custGeom>
                <a:avLst/>
                <a:gdLst>
                  <a:gd name="T0" fmla="*/ 53 w 65"/>
                  <a:gd name="T1" fmla="*/ 43 h 64"/>
                  <a:gd name="T2" fmla="*/ 59 w 65"/>
                  <a:gd name="T3" fmla="*/ 4 h 64"/>
                  <a:gd name="T4" fmla="*/ 18 w 65"/>
                  <a:gd name="T5" fmla="*/ 14 h 64"/>
                  <a:gd name="T6" fmla="*/ 5 w 65"/>
                  <a:gd name="T7" fmla="*/ 61 h 64"/>
                  <a:gd name="T8" fmla="*/ 53 w 65"/>
                  <a:gd name="T9" fmla="*/ 4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4">
                    <a:moveTo>
                      <a:pt x="53" y="43"/>
                    </a:moveTo>
                    <a:cubicBezTo>
                      <a:pt x="63" y="32"/>
                      <a:pt x="65" y="17"/>
                      <a:pt x="59" y="4"/>
                    </a:cubicBezTo>
                    <a:cubicBezTo>
                      <a:pt x="44" y="0"/>
                      <a:pt x="28" y="4"/>
                      <a:pt x="18" y="14"/>
                    </a:cubicBezTo>
                    <a:cubicBezTo>
                      <a:pt x="8" y="24"/>
                      <a:pt x="0" y="47"/>
                      <a:pt x="5" y="61"/>
                    </a:cubicBezTo>
                    <a:cubicBezTo>
                      <a:pt x="20" y="64"/>
                      <a:pt x="43" y="53"/>
                      <a:pt x="53" y="43"/>
                    </a:cubicBezTo>
                    <a:close/>
                  </a:path>
                </a:pathLst>
              </a:custGeom>
              <a:solidFill>
                <a:srgbClr val="E2F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" name="Freeform 26">
                <a:extLst>
                  <a:ext uri="{FF2B5EF4-FFF2-40B4-BE49-F238E27FC236}">
                    <a16:creationId xmlns:a16="http://schemas.microsoft.com/office/drawing/2014/main" id="{71BE28C5-3D12-4D7C-AB61-F52044415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6" y="2505"/>
                <a:ext cx="1837" cy="855"/>
              </a:xfrm>
              <a:custGeom>
                <a:avLst/>
                <a:gdLst>
                  <a:gd name="T0" fmla="*/ 388 w 775"/>
                  <a:gd name="T1" fmla="*/ 361 h 361"/>
                  <a:gd name="T2" fmla="*/ 775 w 775"/>
                  <a:gd name="T3" fmla="*/ 0 h 361"/>
                  <a:gd name="T4" fmla="*/ 0 w 775"/>
                  <a:gd name="T5" fmla="*/ 0 h 361"/>
                  <a:gd name="T6" fmla="*/ 388 w 775"/>
                  <a:gd name="T7" fmla="*/ 361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5" h="361">
                    <a:moveTo>
                      <a:pt x="388" y="361"/>
                    </a:moveTo>
                    <a:cubicBezTo>
                      <a:pt x="602" y="361"/>
                      <a:pt x="775" y="199"/>
                      <a:pt x="7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99"/>
                      <a:pt x="174" y="361"/>
                      <a:pt x="388" y="361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Freeform 27">
                <a:extLst>
                  <a:ext uri="{FF2B5EF4-FFF2-40B4-BE49-F238E27FC236}">
                    <a16:creationId xmlns:a16="http://schemas.microsoft.com/office/drawing/2014/main" id="{834341CC-7103-4B1E-B369-41DFDCC85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2" y="2505"/>
                <a:ext cx="1447" cy="675"/>
              </a:xfrm>
              <a:custGeom>
                <a:avLst/>
                <a:gdLst>
                  <a:gd name="T0" fmla="*/ 305 w 610"/>
                  <a:gd name="T1" fmla="*/ 285 h 285"/>
                  <a:gd name="T2" fmla="*/ 610 w 610"/>
                  <a:gd name="T3" fmla="*/ 0 h 285"/>
                  <a:gd name="T4" fmla="*/ 0 w 610"/>
                  <a:gd name="T5" fmla="*/ 0 h 285"/>
                  <a:gd name="T6" fmla="*/ 305 w 610"/>
                  <a:gd name="T7" fmla="*/ 285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0" h="285">
                    <a:moveTo>
                      <a:pt x="305" y="285"/>
                    </a:moveTo>
                    <a:cubicBezTo>
                      <a:pt x="474" y="285"/>
                      <a:pt x="610" y="157"/>
                      <a:pt x="6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136" y="285"/>
                      <a:pt x="305" y="285"/>
                    </a:cubicBezTo>
                    <a:close/>
                  </a:path>
                </a:pathLst>
              </a:cu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Freeform 28">
                <a:extLst>
                  <a:ext uri="{FF2B5EF4-FFF2-40B4-BE49-F238E27FC236}">
                    <a16:creationId xmlns:a16="http://schemas.microsoft.com/office/drawing/2014/main" id="{7D5922BF-21C5-4FAB-A36C-0C9EDC0E72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" y="2505"/>
                <a:ext cx="1077" cy="502"/>
              </a:xfrm>
              <a:custGeom>
                <a:avLst/>
                <a:gdLst>
                  <a:gd name="T0" fmla="*/ 227 w 454"/>
                  <a:gd name="T1" fmla="*/ 212 h 212"/>
                  <a:gd name="T2" fmla="*/ 454 w 454"/>
                  <a:gd name="T3" fmla="*/ 0 h 212"/>
                  <a:gd name="T4" fmla="*/ 0 w 454"/>
                  <a:gd name="T5" fmla="*/ 0 h 212"/>
                  <a:gd name="T6" fmla="*/ 227 w 454"/>
                  <a:gd name="T7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4" h="212">
                    <a:moveTo>
                      <a:pt x="227" y="212"/>
                    </a:moveTo>
                    <a:cubicBezTo>
                      <a:pt x="352" y="212"/>
                      <a:pt x="454" y="117"/>
                      <a:pt x="4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7"/>
                      <a:pt x="102" y="212"/>
                      <a:pt x="227" y="212"/>
                    </a:cubicBez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Freeform 29">
                <a:extLst>
                  <a:ext uri="{FF2B5EF4-FFF2-40B4-BE49-F238E27FC236}">
                    <a16:creationId xmlns:a16="http://schemas.microsoft.com/office/drawing/2014/main" id="{7D299C1A-C007-41AD-AD50-7024C6865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4" y="962"/>
                <a:ext cx="2052" cy="1860"/>
              </a:xfrm>
              <a:custGeom>
                <a:avLst/>
                <a:gdLst>
                  <a:gd name="T0" fmla="*/ 861 w 865"/>
                  <a:gd name="T1" fmla="*/ 315 h 785"/>
                  <a:gd name="T2" fmla="*/ 861 w 865"/>
                  <a:gd name="T3" fmla="*/ 317 h 785"/>
                  <a:gd name="T4" fmla="*/ 835 w 865"/>
                  <a:gd name="T5" fmla="*/ 369 h 785"/>
                  <a:gd name="T6" fmla="*/ 708 w 865"/>
                  <a:gd name="T7" fmla="*/ 403 h 785"/>
                  <a:gd name="T8" fmla="*/ 686 w 865"/>
                  <a:gd name="T9" fmla="*/ 380 h 785"/>
                  <a:gd name="T10" fmla="*/ 759 w 865"/>
                  <a:gd name="T11" fmla="*/ 337 h 785"/>
                  <a:gd name="T12" fmla="*/ 731 w 865"/>
                  <a:gd name="T13" fmla="*/ 347 h 785"/>
                  <a:gd name="T14" fmla="*/ 631 w 865"/>
                  <a:gd name="T15" fmla="*/ 386 h 785"/>
                  <a:gd name="T16" fmla="*/ 605 w 865"/>
                  <a:gd name="T17" fmla="*/ 359 h 785"/>
                  <a:gd name="T18" fmla="*/ 670 w 865"/>
                  <a:gd name="T19" fmla="*/ 275 h 785"/>
                  <a:gd name="T20" fmla="*/ 666 w 865"/>
                  <a:gd name="T21" fmla="*/ 267 h 785"/>
                  <a:gd name="T22" fmla="*/ 613 w 865"/>
                  <a:gd name="T23" fmla="*/ 331 h 785"/>
                  <a:gd name="T24" fmla="*/ 565 w 865"/>
                  <a:gd name="T25" fmla="*/ 420 h 785"/>
                  <a:gd name="T26" fmla="*/ 443 w 865"/>
                  <a:gd name="T27" fmla="*/ 453 h 785"/>
                  <a:gd name="T28" fmla="*/ 455 w 865"/>
                  <a:gd name="T29" fmla="*/ 399 h 785"/>
                  <a:gd name="T30" fmla="*/ 583 w 865"/>
                  <a:gd name="T31" fmla="*/ 253 h 785"/>
                  <a:gd name="T32" fmla="*/ 636 w 865"/>
                  <a:gd name="T33" fmla="*/ 230 h 785"/>
                  <a:gd name="T34" fmla="*/ 651 w 865"/>
                  <a:gd name="T35" fmla="*/ 206 h 785"/>
                  <a:gd name="T36" fmla="*/ 580 w 865"/>
                  <a:gd name="T37" fmla="*/ 242 h 785"/>
                  <a:gd name="T38" fmla="*/ 539 w 865"/>
                  <a:gd name="T39" fmla="*/ 238 h 785"/>
                  <a:gd name="T40" fmla="*/ 607 w 865"/>
                  <a:gd name="T41" fmla="*/ 104 h 785"/>
                  <a:gd name="T42" fmla="*/ 592 w 865"/>
                  <a:gd name="T43" fmla="*/ 0 h 785"/>
                  <a:gd name="T44" fmla="*/ 605 w 865"/>
                  <a:gd name="T45" fmla="*/ 90 h 785"/>
                  <a:gd name="T46" fmla="*/ 517 w 865"/>
                  <a:gd name="T47" fmla="*/ 159 h 785"/>
                  <a:gd name="T48" fmla="*/ 453 w 865"/>
                  <a:gd name="T49" fmla="*/ 99 h 785"/>
                  <a:gd name="T50" fmla="*/ 520 w 865"/>
                  <a:gd name="T51" fmla="*/ 204 h 785"/>
                  <a:gd name="T52" fmla="*/ 413 w 865"/>
                  <a:gd name="T53" fmla="*/ 388 h 785"/>
                  <a:gd name="T54" fmla="*/ 387 w 865"/>
                  <a:gd name="T55" fmla="*/ 276 h 785"/>
                  <a:gd name="T56" fmla="*/ 381 w 865"/>
                  <a:gd name="T57" fmla="*/ 193 h 785"/>
                  <a:gd name="T58" fmla="*/ 385 w 865"/>
                  <a:gd name="T59" fmla="*/ 253 h 785"/>
                  <a:gd name="T60" fmla="*/ 344 w 865"/>
                  <a:gd name="T61" fmla="*/ 237 h 785"/>
                  <a:gd name="T62" fmla="*/ 247 w 865"/>
                  <a:gd name="T63" fmla="*/ 153 h 785"/>
                  <a:gd name="T64" fmla="*/ 285 w 865"/>
                  <a:gd name="T65" fmla="*/ 212 h 785"/>
                  <a:gd name="T66" fmla="*/ 354 w 865"/>
                  <a:gd name="T67" fmla="*/ 302 h 785"/>
                  <a:gd name="T68" fmla="*/ 359 w 865"/>
                  <a:gd name="T69" fmla="*/ 371 h 785"/>
                  <a:gd name="T70" fmla="*/ 206 w 865"/>
                  <a:gd name="T71" fmla="*/ 247 h 785"/>
                  <a:gd name="T72" fmla="*/ 176 w 865"/>
                  <a:gd name="T73" fmla="*/ 190 h 785"/>
                  <a:gd name="T74" fmla="*/ 166 w 865"/>
                  <a:gd name="T75" fmla="*/ 244 h 785"/>
                  <a:gd name="T76" fmla="*/ 151 w 865"/>
                  <a:gd name="T77" fmla="*/ 242 h 785"/>
                  <a:gd name="T78" fmla="*/ 229 w 865"/>
                  <a:gd name="T79" fmla="*/ 290 h 785"/>
                  <a:gd name="T80" fmla="*/ 353 w 865"/>
                  <a:gd name="T81" fmla="*/ 416 h 785"/>
                  <a:gd name="T82" fmla="*/ 214 w 865"/>
                  <a:gd name="T83" fmla="*/ 354 h 785"/>
                  <a:gd name="T84" fmla="*/ 119 w 865"/>
                  <a:gd name="T85" fmla="*/ 301 h 785"/>
                  <a:gd name="T86" fmla="*/ 21 w 865"/>
                  <a:gd name="T87" fmla="*/ 239 h 785"/>
                  <a:gd name="T88" fmla="*/ 37 w 865"/>
                  <a:gd name="T89" fmla="*/ 271 h 785"/>
                  <a:gd name="T90" fmla="*/ 166 w 865"/>
                  <a:gd name="T91" fmla="*/ 328 h 785"/>
                  <a:gd name="T92" fmla="*/ 89 w 865"/>
                  <a:gd name="T93" fmla="*/ 341 h 785"/>
                  <a:gd name="T94" fmla="*/ 184 w 865"/>
                  <a:gd name="T95" fmla="*/ 355 h 785"/>
                  <a:gd name="T96" fmla="*/ 102 w 865"/>
                  <a:gd name="T97" fmla="*/ 391 h 785"/>
                  <a:gd name="T98" fmla="*/ 0 w 865"/>
                  <a:gd name="T99" fmla="*/ 396 h 785"/>
                  <a:gd name="T100" fmla="*/ 199 w 865"/>
                  <a:gd name="T101" fmla="*/ 390 h 785"/>
                  <a:gd name="T102" fmla="*/ 376 w 865"/>
                  <a:gd name="T103" fmla="*/ 487 h 785"/>
                  <a:gd name="T104" fmla="*/ 378 w 865"/>
                  <a:gd name="T105" fmla="*/ 603 h 785"/>
                  <a:gd name="T106" fmla="*/ 275 w 865"/>
                  <a:gd name="T107" fmla="*/ 651 h 785"/>
                  <a:gd name="T108" fmla="*/ 501 w 865"/>
                  <a:gd name="T109" fmla="*/ 651 h 785"/>
                  <a:gd name="T110" fmla="*/ 453 w 865"/>
                  <a:gd name="T111" fmla="*/ 561 h 785"/>
                  <a:gd name="T112" fmla="*/ 456 w 865"/>
                  <a:gd name="T113" fmla="*/ 493 h 785"/>
                  <a:gd name="T114" fmla="*/ 588 w 865"/>
                  <a:gd name="T115" fmla="*/ 435 h 785"/>
                  <a:gd name="T116" fmla="*/ 684 w 865"/>
                  <a:gd name="T117" fmla="*/ 415 h 785"/>
                  <a:gd name="T118" fmla="*/ 841 w 865"/>
                  <a:gd name="T119" fmla="*/ 37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5" h="785">
                    <a:moveTo>
                      <a:pt x="861" y="315"/>
                    </a:moveTo>
                    <a:cubicBezTo>
                      <a:pt x="862" y="314"/>
                      <a:pt x="862" y="314"/>
                      <a:pt x="861" y="315"/>
                    </a:cubicBezTo>
                    <a:cubicBezTo>
                      <a:pt x="861" y="315"/>
                      <a:pt x="861" y="315"/>
                      <a:pt x="861" y="315"/>
                    </a:cubicBezTo>
                    <a:cubicBezTo>
                      <a:pt x="861" y="315"/>
                      <a:pt x="861" y="316"/>
                      <a:pt x="861" y="316"/>
                    </a:cubicBezTo>
                    <a:cubicBezTo>
                      <a:pt x="861" y="317"/>
                      <a:pt x="861" y="318"/>
                      <a:pt x="861" y="318"/>
                    </a:cubicBezTo>
                    <a:cubicBezTo>
                      <a:pt x="861" y="318"/>
                      <a:pt x="861" y="318"/>
                      <a:pt x="861" y="317"/>
                    </a:cubicBezTo>
                    <a:cubicBezTo>
                      <a:pt x="858" y="326"/>
                      <a:pt x="855" y="335"/>
                      <a:pt x="852" y="344"/>
                    </a:cubicBezTo>
                    <a:cubicBezTo>
                      <a:pt x="849" y="352"/>
                      <a:pt x="846" y="358"/>
                      <a:pt x="840" y="364"/>
                    </a:cubicBezTo>
                    <a:cubicBezTo>
                      <a:pt x="839" y="366"/>
                      <a:pt x="836" y="368"/>
                      <a:pt x="835" y="369"/>
                    </a:cubicBezTo>
                    <a:cubicBezTo>
                      <a:pt x="824" y="379"/>
                      <a:pt x="811" y="388"/>
                      <a:pt x="799" y="395"/>
                    </a:cubicBezTo>
                    <a:cubicBezTo>
                      <a:pt x="788" y="401"/>
                      <a:pt x="776" y="404"/>
                      <a:pt x="764" y="404"/>
                    </a:cubicBezTo>
                    <a:cubicBezTo>
                      <a:pt x="746" y="405"/>
                      <a:pt x="727" y="403"/>
                      <a:pt x="708" y="403"/>
                    </a:cubicBezTo>
                    <a:cubicBezTo>
                      <a:pt x="684" y="402"/>
                      <a:pt x="659" y="402"/>
                      <a:pt x="635" y="401"/>
                    </a:cubicBezTo>
                    <a:cubicBezTo>
                      <a:pt x="641" y="396"/>
                      <a:pt x="651" y="394"/>
                      <a:pt x="658" y="392"/>
                    </a:cubicBezTo>
                    <a:cubicBezTo>
                      <a:pt x="668" y="388"/>
                      <a:pt x="678" y="385"/>
                      <a:pt x="686" y="380"/>
                    </a:cubicBezTo>
                    <a:cubicBezTo>
                      <a:pt x="700" y="373"/>
                      <a:pt x="713" y="365"/>
                      <a:pt x="726" y="357"/>
                    </a:cubicBezTo>
                    <a:cubicBezTo>
                      <a:pt x="732" y="354"/>
                      <a:pt x="738" y="350"/>
                      <a:pt x="744" y="347"/>
                    </a:cubicBezTo>
                    <a:cubicBezTo>
                      <a:pt x="749" y="344"/>
                      <a:pt x="755" y="341"/>
                      <a:pt x="759" y="337"/>
                    </a:cubicBezTo>
                    <a:cubicBezTo>
                      <a:pt x="771" y="326"/>
                      <a:pt x="777" y="312"/>
                      <a:pt x="783" y="297"/>
                    </a:cubicBezTo>
                    <a:cubicBezTo>
                      <a:pt x="775" y="310"/>
                      <a:pt x="769" y="324"/>
                      <a:pt x="756" y="334"/>
                    </a:cubicBezTo>
                    <a:cubicBezTo>
                      <a:pt x="750" y="340"/>
                      <a:pt x="738" y="343"/>
                      <a:pt x="731" y="347"/>
                    </a:cubicBezTo>
                    <a:cubicBezTo>
                      <a:pt x="724" y="351"/>
                      <a:pt x="717" y="354"/>
                      <a:pt x="709" y="357"/>
                    </a:cubicBezTo>
                    <a:cubicBezTo>
                      <a:pt x="696" y="362"/>
                      <a:pt x="685" y="369"/>
                      <a:pt x="672" y="373"/>
                    </a:cubicBezTo>
                    <a:cubicBezTo>
                      <a:pt x="659" y="378"/>
                      <a:pt x="644" y="381"/>
                      <a:pt x="631" y="386"/>
                    </a:cubicBezTo>
                    <a:cubicBezTo>
                      <a:pt x="616" y="392"/>
                      <a:pt x="604" y="401"/>
                      <a:pt x="591" y="409"/>
                    </a:cubicBezTo>
                    <a:cubicBezTo>
                      <a:pt x="593" y="400"/>
                      <a:pt x="595" y="385"/>
                      <a:pt x="597" y="378"/>
                    </a:cubicBezTo>
                    <a:cubicBezTo>
                      <a:pt x="599" y="371"/>
                      <a:pt x="602" y="365"/>
                      <a:pt x="605" y="359"/>
                    </a:cubicBezTo>
                    <a:cubicBezTo>
                      <a:pt x="614" y="348"/>
                      <a:pt x="625" y="336"/>
                      <a:pt x="637" y="328"/>
                    </a:cubicBezTo>
                    <a:cubicBezTo>
                      <a:pt x="650" y="320"/>
                      <a:pt x="659" y="311"/>
                      <a:pt x="666" y="299"/>
                    </a:cubicBezTo>
                    <a:cubicBezTo>
                      <a:pt x="668" y="291"/>
                      <a:pt x="670" y="283"/>
                      <a:pt x="670" y="275"/>
                    </a:cubicBezTo>
                    <a:cubicBezTo>
                      <a:pt x="670" y="272"/>
                      <a:pt x="670" y="269"/>
                      <a:pt x="670" y="266"/>
                    </a:cubicBezTo>
                    <a:cubicBezTo>
                      <a:pt x="668" y="255"/>
                      <a:pt x="665" y="243"/>
                      <a:pt x="663" y="231"/>
                    </a:cubicBezTo>
                    <a:cubicBezTo>
                      <a:pt x="664" y="243"/>
                      <a:pt x="665" y="255"/>
                      <a:pt x="666" y="267"/>
                    </a:cubicBezTo>
                    <a:cubicBezTo>
                      <a:pt x="666" y="269"/>
                      <a:pt x="666" y="272"/>
                      <a:pt x="666" y="275"/>
                    </a:cubicBezTo>
                    <a:cubicBezTo>
                      <a:pt x="665" y="289"/>
                      <a:pt x="657" y="301"/>
                      <a:pt x="645" y="311"/>
                    </a:cubicBezTo>
                    <a:cubicBezTo>
                      <a:pt x="635" y="318"/>
                      <a:pt x="624" y="324"/>
                      <a:pt x="613" y="331"/>
                    </a:cubicBezTo>
                    <a:cubicBezTo>
                      <a:pt x="600" y="341"/>
                      <a:pt x="589" y="354"/>
                      <a:pt x="582" y="368"/>
                    </a:cubicBezTo>
                    <a:cubicBezTo>
                      <a:pt x="578" y="376"/>
                      <a:pt x="576" y="384"/>
                      <a:pt x="574" y="392"/>
                    </a:cubicBezTo>
                    <a:cubicBezTo>
                      <a:pt x="572" y="401"/>
                      <a:pt x="568" y="411"/>
                      <a:pt x="565" y="420"/>
                    </a:cubicBezTo>
                    <a:cubicBezTo>
                      <a:pt x="536" y="429"/>
                      <a:pt x="506" y="439"/>
                      <a:pt x="477" y="448"/>
                    </a:cubicBezTo>
                    <a:cubicBezTo>
                      <a:pt x="471" y="450"/>
                      <a:pt x="465" y="452"/>
                      <a:pt x="458" y="454"/>
                    </a:cubicBezTo>
                    <a:cubicBezTo>
                      <a:pt x="453" y="456"/>
                      <a:pt x="447" y="458"/>
                      <a:pt x="443" y="453"/>
                    </a:cubicBezTo>
                    <a:cubicBezTo>
                      <a:pt x="440" y="448"/>
                      <a:pt x="438" y="442"/>
                      <a:pt x="436" y="436"/>
                    </a:cubicBezTo>
                    <a:cubicBezTo>
                      <a:pt x="433" y="429"/>
                      <a:pt x="431" y="423"/>
                      <a:pt x="438" y="416"/>
                    </a:cubicBezTo>
                    <a:cubicBezTo>
                      <a:pt x="443" y="410"/>
                      <a:pt x="449" y="405"/>
                      <a:pt x="455" y="399"/>
                    </a:cubicBezTo>
                    <a:cubicBezTo>
                      <a:pt x="473" y="380"/>
                      <a:pt x="495" y="362"/>
                      <a:pt x="511" y="341"/>
                    </a:cubicBezTo>
                    <a:cubicBezTo>
                      <a:pt x="519" y="330"/>
                      <a:pt x="523" y="318"/>
                      <a:pt x="526" y="305"/>
                    </a:cubicBezTo>
                    <a:cubicBezTo>
                      <a:pt x="545" y="288"/>
                      <a:pt x="564" y="271"/>
                      <a:pt x="583" y="253"/>
                    </a:cubicBezTo>
                    <a:cubicBezTo>
                      <a:pt x="587" y="250"/>
                      <a:pt x="591" y="246"/>
                      <a:pt x="596" y="244"/>
                    </a:cubicBezTo>
                    <a:cubicBezTo>
                      <a:pt x="602" y="241"/>
                      <a:pt x="609" y="240"/>
                      <a:pt x="615" y="239"/>
                    </a:cubicBezTo>
                    <a:cubicBezTo>
                      <a:pt x="622" y="237"/>
                      <a:pt x="629" y="234"/>
                      <a:pt x="636" y="230"/>
                    </a:cubicBezTo>
                    <a:cubicBezTo>
                      <a:pt x="649" y="221"/>
                      <a:pt x="656" y="209"/>
                      <a:pt x="664" y="195"/>
                    </a:cubicBezTo>
                    <a:cubicBezTo>
                      <a:pt x="674" y="176"/>
                      <a:pt x="685" y="157"/>
                      <a:pt x="696" y="138"/>
                    </a:cubicBezTo>
                    <a:cubicBezTo>
                      <a:pt x="681" y="161"/>
                      <a:pt x="667" y="184"/>
                      <a:pt x="651" y="206"/>
                    </a:cubicBezTo>
                    <a:cubicBezTo>
                      <a:pt x="641" y="221"/>
                      <a:pt x="625" y="228"/>
                      <a:pt x="607" y="231"/>
                    </a:cubicBezTo>
                    <a:cubicBezTo>
                      <a:pt x="598" y="233"/>
                      <a:pt x="587" y="236"/>
                      <a:pt x="580" y="241"/>
                    </a:cubicBezTo>
                    <a:cubicBezTo>
                      <a:pt x="580" y="241"/>
                      <a:pt x="580" y="241"/>
                      <a:pt x="580" y="242"/>
                    </a:cubicBezTo>
                    <a:cubicBezTo>
                      <a:pt x="577" y="243"/>
                      <a:pt x="573" y="246"/>
                      <a:pt x="571" y="248"/>
                    </a:cubicBezTo>
                    <a:cubicBezTo>
                      <a:pt x="559" y="257"/>
                      <a:pt x="544" y="275"/>
                      <a:pt x="531" y="278"/>
                    </a:cubicBezTo>
                    <a:cubicBezTo>
                      <a:pt x="533" y="265"/>
                      <a:pt x="539" y="252"/>
                      <a:pt x="539" y="238"/>
                    </a:cubicBezTo>
                    <a:cubicBezTo>
                      <a:pt x="540" y="221"/>
                      <a:pt x="538" y="205"/>
                      <a:pt x="531" y="190"/>
                    </a:cubicBezTo>
                    <a:cubicBezTo>
                      <a:pt x="546" y="174"/>
                      <a:pt x="560" y="159"/>
                      <a:pt x="574" y="144"/>
                    </a:cubicBezTo>
                    <a:cubicBezTo>
                      <a:pt x="586" y="132"/>
                      <a:pt x="599" y="119"/>
                      <a:pt x="607" y="104"/>
                    </a:cubicBezTo>
                    <a:cubicBezTo>
                      <a:pt x="611" y="97"/>
                      <a:pt x="613" y="90"/>
                      <a:pt x="614" y="83"/>
                    </a:cubicBezTo>
                    <a:cubicBezTo>
                      <a:pt x="615" y="70"/>
                      <a:pt x="611" y="60"/>
                      <a:pt x="607" y="48"/>
                    </a:cubicBezTo>
                    <a:cubicBezTo>
                      <a:pt x="602" y="32"/>
                      <a:pt x="597" y="16"/>
                      <a:pt x="592" y="0"/>
                    </a:cubicBezTo>
                    <a:cubicBezTo>
                      <a:pt x="594" y="11"/>
                      <a:pt x="597" y="22"/>
                      <a:pt x="599" y="33"/>
                    </a:cubicBezTo>
                    <a:cubicBezTo>
                      <a:pt x="604" y="52"/>
                      <a:pt x="611" y="70"/>
                      <a:pt x="605" y="89"/>
                    </a:cubicBezTo>
                    <a:cubicBezTo>
                      <a:pt x="605" y="89"/>
                      <a:pt x="605" y="90"/>
                      <a:pt x="605" y="90"/>
                    </a:cubicBezTo>
                    <a:cubicBezTo>
                      <a:pt x="599" y="103"/>
                      <a:pt x="590" y="113"/>
                      <a:pt x="580" y="122"/>
                    </a:cubicBezTo>
                    <a:cubicBezTo>
                      <a:pt x="561" y="139"/>
                      <a:pt x="542" y="156"/>
                      <a:pt x="524" y="173"/>
                    </a:cubicBezTo>
                    <a:cubicBezTo>
                      <a:pt x="522" y="169"/>
                      <a:pt x="519" y="164"/>
                      <a:pt x="517" y="159"/>
                    </a:cubicBezTo>
                    <a:cubicBezTo>
                      <a:pt x="502" y="132"/>
                      <a:pt x="468" y="118"/>
                      <a:pt x="455" y="89"/>
                    </a:cubicBezTo>
                    <a:cubicBezTo>
                      <a:pt x="444" y="66"/>
                      <a:pt x="433" y="43"/>
                      <a:pt x="422" y="19"/>
                    </a:cubicBezTo>
                    <a:cubicBezTo>
                      <a:pt x="432" y="46"/>
                      <a:pt x="441" y="73"/>
                      <a:pt x="453" y="99"/>
                    </a:cubicBezTo>
                    <a:cubicBezTo>
                      <a:pt x="453" y="100"/>
                      <a:pt x="454" y="101"/>
                      <a:pt x="454" y="102"/>
                    </a:cubicBezTo>
                    <a:cubicBezTo>
                      <a:pt x="468" y="125"/>
                      <a:pt x="494" y="140"/>
                      <a:pt x="505" y="164"/>
                    </a:cubicBezTo>
                    <a:cubicBezTo>
                      <a:pt x="510" y="178"/>
                      <a:pt x="515" y="191"/>
                      <a:pt x="520" y="204"/>
                    </a:cubicBezTo>
                    <a:cubicBezTo>
                      <a:pt x="528" y="239"/>
                      <a:pt x="515" y="276"/>
                      <a:pt x="498" y="307"/>
                    </a:cubicBezTo>
                    <a:cubicBezTo>
                      <a:pt x="481" y="339"/>
                      <a:pt x="453" y="363"/>
                      <a:pt x="423" y="385"/>
                    </a:cubicBezTo>
                    <a:cubicBezTo>
                      <a:pt x="420" y="387"/>
                      <a:pt x="417" y="389"/>
                      <a:pt x="413" y="388"/>
                    </a:cubicBezTo>
                    <a:cubicBezTo>
                      <a:pt x="409" y="387"/>
                      <a:pt x="406" y="384"/>
                      <a:pt x="404" y="382"/>
                    </a:cubicBezTo>
                    <a:cubicBezTo>
                      <a:pt x="384" y="360"/>
                      <a:pt x="366" y="340"/>
                      <a:pt x="373" y="311"/>
                    </a:cubicBezTo>
                    <a:cubicBezTo>
                      <a:pt x="375" y="298"/>
                      <a:pt x="381" y="287"/>
                      <a:pt x="387" y="276"/>
                    </a:cubicBezTo>
                    <a:cubicBezTo>
                      <a:pt x="393" y="266"/>
                      <a:pt x="395" y="257"/>
                      <a:pt x="395" y="245"/>
                    </a:cubicBezTo>
                    <a:cubicBezTo>
                      <a:pt x="395" y="233"/>
                      <a:pt x="390" y="220"/>
                      <a:pt x="386" y="208"/>
                    </a:cubicBezTo>
                    <a:cubicBezTo>
                      <a:pt x="384" y="203"/>
                      <a:pt x="382" y="198"/>
                      <a:pt x="381" y="193"/>
                    </a:cubicBezTo>
                    <a:cubicBezTo>
                      <a:pt x="381" y="197"/>
                      <a:pt x="382" y="202"/>
                      <a:pt x="383" y="207"/>
                    </a:cubicBezTo>
                    <a:cubicBezTo>
                      <a:pt x="385" y="219"/>
                      <a:pt x="389" y="232"/>
                      <a:pt x="387" y="245"/>
                    </a:cubicBezTo>
                    <a:cubicBezTo>
                      <a:pt x="386" y="248"/>
                      <a:pt x="385" y="250"/>
                      <a:pt x="385" y="253"/>
                    </a:cubicBezTo>
                    <a:cubicBezTo>
                      <a:pt x="382" y="263"/>
                      <a:pt x="375" y="272"/>
                      <a:pt x="369" y="281"/>
                    </a:cubicBezTo>
                    <a:cubicBezTo>
                      <a:pt x="368" y="283"/>
                      <a:pt x="356" y="262"/>
                      <a:pt x="356" y="260"/>
                    </a:cubicBezTo>
                    <a:cubicBezTo>
                      <a:pt x="352" y="253"/>
                      <a:pt x="349" y="243"/>
                      <a:pt x="344" y="237"/>
                    </a:cubicBezTo>
                    <a:cubicBezTo>
                      <a:pt x="331" y="220"/>
                      <a:pt x="309" y="214"/>
                      <a:pt x="290" y="205"/>
                    </a:cubicBezTo>
                    <a:cubicBezTo>
                      <a:pt x="281" y="200"/>
                      <a:pt x="274" y="195"/>
                      <a:pt x="268" y="187"/>
                    </a:cubicBezTo>
                    <a:cubicBezTo>
                      <a:pt x="260" y="177"/>
                      <a:pt x="254" y="164"/>
                      <a:pt x="247" y="153"/>
                    </a:cubicBezTo>
                    <a:cubicBezTo>
                      <a:pt x="237" y="137"/>
                      <a:pt x="228" y="121"/>
                      <a:pt x="218" y="106"/>
                    </a:cubicBezTo>
                    <a:cubicBezTo>
                      <a:pt x="232" y="132"/>
                      <a:pt x="246" y="159"/>
                      <a:pt x="259" y="186"/>
                    </a:cubicBezTo>
                    <a:cubicBezTo>
                      <a:pt x="266" y="197"/>
                      <a:pt x="273" y="205"/>
                      <a:pt x="285" y="212"/>
                    </a:cubicBezTo>
                    <a:cubicBezTo>
                      <a:pt x="304" y="222"/>
                      <a:pt x="327" y="230"/>
                      <a:pt x="337" y="250"/>
                    </a:cubicBezTo>
                    <a:cubicBezTo>
                      <a:pt x="342" y="258"/>
                      <a:pt x="343" y="267"/>
                      <a:pt x="346" y="276"/>
                    </a:cubicBezTo>
                    <a:cubicBezTo>
                      <a:pt x="349" y="285"/>
                      <a:pt x="355" y="293"/>
                      <a:pt x="354" y="302"/>
                    </a:cubicBezTo>
                    <a:cubicBezTo>
                      <a:pt x="354" y="309"/>
                      <a:pt x="349" y="316"/>
                      <a:pt x="348" y="323"/>
                    </a:cubicBezTo>
                    <a:cubicBezTo>
                      <a:pt x="346" y="330"/>
                      <a:pt x="346" y="338"/>
                      <a:pt x="348" y="345"/>
                    </a:cubicBezTo>
                    <a:cubicBezTo>
                      <a:pt x="350" y="354"/>
                      <a:pt x="353" y="363"/>
                      <a:pt x="359" y="371"/>
                    </a:cubicBezTo>
                    <a:cubicBezTo>
                      <a:pt x="338" y="356"/>
                      <a:pt x="318" y="342"/>
                      <a:pt x="298" y="326"/>
                    </a:cubicBezTo>
                    <a:cubicBezTo>
                      <a:pt x="282" y="312"/>
                      <a:pt x="265" y="298"/>
                      <a:pt x="249" y="285"/>
                    </a:cubicBezTo>
                    <a:cubicBezTo>
                      <a:pt x="234" y="273"/>
                      <a:pt x="215" y="262"/>
                      <a:pt x="206" y="247"/>
                    </a:cubicBezTo>
                    <a:cubicBezTo>
                      <a:pt x="197" y="234"/>
                      <a:pt x="193" y="218"/>
                      <a:pt x="187" y="205"/>
                    </a:cubicBezTo>
                    <a:cubicBezTo>
                      <a:pt x="179" y="187"/>
                      <a:pt x="172" y="169"/>
                      <a:pt x="164" y="152"/>
                    </a:cubicBezTo>
                    <a:cubicBezTo>
                      <a:pt x="168" y="165"/>
                      <a:pt x="172" y="178"/>
                      <a:pt x="176" y="190"/>
                    </a:cubicBezTo>
                    <a:cubicBezTo>
                      <a:pt x="179" y="201"/>
                      <a:pt x="183" y="213"/>
                      <a:pt x="186" y="224"/>
                    </a:cubicBezTo>
                    <a:cubicBezTo>
                      <a:pt x="190" y="236"/>
                      <a:pt x="192" y="248"/>
                      <a:pt x="199" y="258"/>
                    </a:cubicBezTo>
                    <a:cubicBezTo>
                      <a:pt x="188" y="253"/>
                      <a:pt x="177" y="248"/>
                      <a:pt x="166" y="244"/>
                    </a:cubicBezTo>
                    <a:cubicBezTo>
                      <a:pt x="165" y="243"/>
                      <a:pt x="160" y="240"/>
                      <a:pt x="157" y="239"/>
                    </a:cubicBezTo>
                    <a:cubicBezTo>
                      <a:pt x="142" y="226"/>
                      <a:pt x="129" y="212"/>
                      <a:pt x="115" y="199"/>
                    </a:cubicBezTo>
                    <a:cubicBezTo>
                      <a:pt x="126" y="213"/>
                      <a:pt x="137" y="229"/>
                      <a:pt x="151" y="242"/>
                    </a:cubicBezTo>
                    <a:cubicBezTo>
                      <a:pt x="153" y="244"/>
                      <a:pt x="155" y="245"/>
                      <a:pt x="156" y="247"/>
                    </a:cubicBezTo>
                    <a:cubicBezTo>
                      <a:pt x="167" y="254"/>
                      <a:pt x="178" y="260"/>
                      <a:pt x="189" y="267"/>
                    </a:cubicBezTo>
                    <a:cubicBezTo>
                      <a:pt x="203" y="275"/>
                      <a:pt x="216" y="282"/>
                      <a:pt x="229" y="290"/>
                    </a:cubicBezTo>
                    <a:cubicBezTo>
                      <a:pt x="261" y="323"/>
                      <a:pt x="294" y="355"/>
                      <a:pt x="328" y="386"/>
                    </a:cubicBezTo>
                    <a:cubicBezTo>
                      <a:pt x="335" y="391"/>
                      <a:pt x="344" y="398"/>
                      <a:pt x="348" y="405"/>
                    </a:cubicBezTo>
                    <a:cubicBezTo>
                      <a:pt x="350" y="408"/>
                      <a:pt x="351" y="412"/>
                      <a:pt x="353" y="416"/>
                    </a:cubicBezTo>
                    <a:cubicBezTo>
                      <a:pt x="356" y="424"/>
                      <a:pt x="359" y="433"/>
                      <a:pt x="362" y="442"/>
                    </a:cubicBezTo>
                    <a:cubicBezTo>
                      <a:pt x="316" y="418"/>
                      <a:pt x="270" y="395"/>
                      <a:pt x="227" y="369"/>
                    </a:cubicBezTo>
                    <a:cubicBezTo>
                      <a:pt x="221" y="365"/>
                      <a:pt x="217" y="359"/>
                      <a:pt x="214" y="354"/>
                    </a:cubicBezTo>
                    <a:cubicBezTo>
                      <a:pt x="209" y="347"/>
                      <a:pt x="204" y="341"/>
                      <a:pt x="199" y="336"/>
                    </a:cubicBezTo>
                    <a:cubicBezTo>
                      <a:pt x="189" y="327"/>
                      <a:pt x="177" y="319"/>
                      <a:pt x="164" y="314"/>
                    </a:cubicBezTo>
                    <a:cubicBezTo>
                      <a:pt x="150" y="309"/>
                      <a:pt x="134" y="306"/>
                      <a:pt x="119" y="301"/>
                    </a:cubicBezTo>
                    <a:cubicBezTo>
                      <a:pt x="103" y="294"/>
                      <a:pt x="86" y="289"/>
                      <a:pt x="70" y="283"/>
                    </a:cubicBezTo>
                    <a:cubicBezTo>
                      <a:pt x="59" y="280"/>
                      <a:pt x="48" y="277"/>
                      <a:pt x="41" y="269"/>
                    </a:cubicBezTo>
                    <a:cubicBezTo>
                      <a:pt x="33" y="260"/>
                      <a:pt x="27" y="249"/>
                      <a:pt x="21" y="239"/>
                    </a:cubicBezTo>
                    <a:cubicBezTo>
                      <a:pt x="14" y="228"/>
                      <a:pt x="6" y="217"/>
                      <a:pt x="0" y="205"/>
                    </a:cubicBezTo>
                    <a:cubicBezTo>
                      <a:pt x="5" y="216"/>
                      <a:pt x="11" y="226"/>
                      <a:pt x="17" y="236"/>
                    </a:cubicBezTo>
                    <a:cubicBezTo>
                      <a:pt x="23" y="247"/>
                      <a:pt x="28" y="260"/>
                      <a:pt x="37" y="271"/>
                    </a:cubicBezTo>
                    <a:cubicBezTo>
                      <a:pt x="48" y="284"/>
                      <a:pt x="64" y="288"/>
                      <a:pt x="80" y="294"/>
                    </a:cubicBezTo>
                    <a:cubicBezTo>
                      <a:pt x="95" y="300"/>
                      <a:pt x="109" y="306"/>
                      <a:pt x="124" y="312"/>
                    </a:cubicBezTo>
                    <a:cubicBezTo>
                      <a:pt x="138" y="317"/>
                      <a:pt x="152" y="323"/>
                      <a:pt x="166" y="328"/>
                    </a:cubicBezTo>
                    <a:cubicBezTo>
                      <a:pt x="175" y="332"/>
                      <a:pt x="181" y="338"/>
                      <a:pt x="187" y="345"/>
                    </a:cubicBezTo>
                    <a:cubicBezTo>
                      <a:pt x="168" y="336"/>
                      <a:pt x="149" y="338"/>
                      <a:pt x="129" y="339"/>
                    </a:cubicBezTo>
                    <a:cubicBezTo>
                      <a:pt x="116" y="339"/>
                      <a:pt x="102" y="340"/>
                      <a:pt x="89" y="341"/>
                    </a:cubicBezTo>
                    <a:cubicBezTo>
                      <a:pt x="104" y="341"/>
                      <a:pt x="119" y="342"/>
                      <a:pt x="134" y="343"/>
                    </a:cubicBezTo>
                    <a:cubicBezTo>
                      <a:pt x="146" y="343"/>
                      <a:pt x="159" y="343"/>
                      <a:pt x="171" y="348"/>
                    </a:cubicBezTo>
                    <a:cubicBezTo>
                      <a:pt x="176" y="350"/>
                      <a:pt x="180" y="352"/>
                      <a:pt x="184" y="355"/>
                    </a:cubicBezTo>
                    <a:cubicBezTo>
                      <a:pt x="192" y="360"/>
                      <a:pt x="201" y="367"/>
                      <a:pt x="209" y="373"/>
                    </a:cubicBezTo>
                    <a:cubicBezTo>
                      <a:pt x="209" y="373"/>
                      <a:pt x="209" y="373"/>
                      <a:pt x="209" y="373"/>
                    </a:cubicBezTo>
                    <a:cubicBezTo>
                      <a:pt x="173" y="379"/>
                      <a:pt x="138" y="386"/>
                      <a:pt x="102" y="391"/>
                    </a:cubicBezTo>
                    <a:cubicBezTo>
                      <a:pt x="92" y="392"/>
                      <a:pt x="82" y="394"/>
                      <a:pt x="72" y="395"/>
                    </a:cubicBezTo>
                    <a:cubicBezTo>
                      <a:pt x="62" y="397"/>
                      <a:pt x="54" y="400"/>
                      <a:pt x="44" y="402"/>
                    </a:cubicBezTo>
                    <a:cubicBezTo>
                      <a:pt x="29" y="406"/>
                      <a:pt x="14" y="403"/>
                      <a:pt x="0" y="396"/>
                    </a:cubicBezTo>
                    <a:cubicBezTo>
                      <a:pt x="16" y="406"/>
                      <a:pt x="32" y="408"/>
                      <a:pt x="50" y="405"/>
                    </a:cubicBezTo>
                    <a:cubicBezTo>
                      <a:pt x="76" y="401"/>
                      <a:pt x="101" y="398"/>
                      <a:pt x="127" y="395"/>
                    </a:cubicBezTo>
                    <a:cubicBezTo>
                      <a:pt x="151" y="394"/>
                      <a:pt x="175" y="392"/>
                      <a:pt x="199" y="390"/>
                    </a:cubicBezTo>
                    <a:cubicBezTo>
                      <a:pt x="206" y="389"/>
                      <a:pt x="213" y="389"/>
                      <a:pt x="220" y="388"/>
                    </a:cubicBezTo>
                    <a:cubicBezTo>
                      <a:pt x="222" y="388"/>
                      <a:pt x="227" y="388"/>
                      <a:pt x="227" y="387"/>
                    </a:cubicBezTo>
                    <a:cubicBezTo>
                      <a:pt x="275" y="422"/>
                      <a:pt x="326" y="454"/>
                      <a:pt x="376" y="487"/>
                    </a:cubicBezTo>
                    <a:cubicBezTo>
                      <a:pt x="387" y="494"/>
                      <a:pt x="384" y="508"/>
                      <a:pt x="383" y="519"/>
                    </a:cubicBezTo>
                    <a:cubicBezTo>
                      <a:pt x="382" y="535"/>
                      <a:pt x="381" y="551"/>
                      <a:pt x="380" y="567"/>
                    </a:cubicBezTo>
                    <a:cubicBezTo>
                      <a:pt x="379" y="579"/>
                      <a:pt x="379" y="591"/>
                      <a:pt x="378" y="603"/>
                    </a:cubicBezTo>
                    <a:cubicBezTo>
                      <a:pt x="377" y="611"/>
                      <a:pt x="375" y="618"/>
                      <a:pt x="372" y="624"/>
                    </a:cubicBezTo>
                    <a:cubicBezTo>
                      <a:pt x="364" y="641"/>
                      <a:pt x="345" y="651"/>
                      <a:pt x="326" y="651"/>
                    </a:cubicBezTo>
                    <a:cubicBezTo>
                      <a:pt x="275" y="651"/>
                      <a:pt x="275" y="651"/>
                      <a:pt x="275" y="651"/>
                    </a:cubicBezTo>
                    <a:cubicBezTo>
                      <a:pt x="275" y="725"/>
                      <a:pt x="339" y="785"/>
                      <a:pt x="418" y="785"/>
                    </a:cubicBezTo>
                    <a:cubicBezTo>
                      <a:pt x="497" y="785"/>
                      <a:pt x="561" y="725"/>
                      <a:pt x="561" y="651"/>
                    </a:cubicBezTo>
                    <a:cubicBezTo>
                      <a:pt x="501" y="651"/>
                      <a:pt x="501" y="651"/>
                      <a:pt x="501" y="651"/>
                    </a:cubicBezTo>
                    <a:cubicBezTo>
                      <a:pt x="474" y="651"/>
                      <a:pt x="451" y="631"/>
                      <a:pt x="450" y="606"/>
                    </a:cubicBezTo>
                    <a:cubicBezTo>
                      <a:pt x="450" y="604"/>
                      <a:pt x="450" y="603"/>
                      <a:pt x="450" y="601"/>
                    </a:cubicBezTo>
                    <a:cubicBezTo>
                      <a:pt x="451" y="588"/>
                      <a:pt x="452" y="574"/>
                      <a:pt x="453" y="561"/>
                    </a:cubicBezTo>
                    <a:cubicBezTo>
                      <a:pt x="454" y="546"/>
                      <a:pt x="455" y="532"/>
                      <a:pt x="456" y="518"/>
                    </a:cubicBezTo>
                    <a:cubicBezTo>
                      <a:pt x="456" y="515"/>
                      <a:pt x="456" y="512"/>
                      <a:pt x="456" y="509"/>
                    </a:cubicBezTo>
                    <a:cubicBezTo>
                      <a:pt x="457" y="504"/>
                      <a:pt x="455" y="498"/>
                      <a:pt x="456" y="493"/>
                    </a:cubicBezTo>
                    <a:cubicBezTo>
                      <a:pt x="458" y="487"/>
                      <a:pt x="466" y="485"/>
                      <a:pt x="471" y="483"/>
                    </a:cubicBezTo>
                    <a:cubicBezTo>
                      <a:pt x="503" y="470"/>
                      <a:pt x="535" y="457"/>
                      <a:pt x="567" y="444"/>
                    </a:cubicBezTo>
                    <a:cubicBezTo>
                      <a:pt x="574" y="441"/>
                      <a:pt x="581" y="438"/>
                      <a:pt x="588" y="435"/>
                    </a:cubicBezTo>
                    <a:cubicBezTo>
                      <a:pt x="595" y="431"/>
                      <a:pt x="601" y="426"/>
                      <a:pt x="607" y="422"/>
                    </a:cubicBezTo>
                    <a:cubicBezTo>
                      <a:pt x="619" y="414"/>
                      <a:pt x="632" y="417"/>
                      <a:pt x="645" y="416"/>
                    </a:cubicBezTo>
                    <a:cubicBezTo>
                      <a:pt x="658" y="416"/>
                      <a:pt x="671" y="416"/>
                      <a:pt x="684" y="415"/>
                    </a:cubicBezTo>
                    <a:cubicBezTo>
                      <a:pt x="710" y="415"/>
                      <a:pt x="735" y="414"/>
                      <a:pt x="761" y="413"/>
                    </a:cubicBezTo>
                    <a:cubicBezTo>
                      <a:pt x="774" y="413"/>
                      <a:pt x="788" y="411"/>
                      <a:pt x="799" y="403"/>
                    </a:cubicBezTo>
                    <a:cubicBezTo>
                      <a:pt x="813" y="393"/>
                      <a:pt x="828" y="382"/>
                      <a:pt x="841" y="370"/>
                    </a:cubicBezTo>
                    <a:cubicBezTo>
                      <a:pt x="856" y="352"/>
                      <a:pt x="859" y="327"/>
                      <a:pt x="865" y="305"/>
                    </a:cubicBezTo>
                    <a:cubicBezTo>
                      <a:pt x="864" y="308"/>
                      <a:pt x="863" y="312"/>
                      <a:pt x="861" y="315"/>
                    </a:cubicBezTo>
                    <a:close/>
                  </a:path>
                </a:pathLst>
              </a:cu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0324A86C-9DB2-4CA0-8F84-CEE5C1DEFDC5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V="1">
              <a:off x="4248524" y="4534000"/>
              <a:ext cx="7153766" cy="87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7C654E41-8714-4509-8EA5-E8F0B1F47A3B}"/>
              </a:ext>
            </a:extLst>
          </p:cNvPr>
          <p:cNvSpPr txBox="1"/>
          <p:nvPr/>
        </p:nvSpPr>
        <p:spPr>
          <a:xfrm>
            <a:off x="658394" y="748663"/>
            <a:ext cx="3375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zh-CN" altLang="en-US" sz="24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两大核心业务</a:t>
            </a:r>
          </a:p>
        </p:txBody>
      </p:sp>
      <p:sp>
        <p:nvSpPr>
          <p:cNvPr id="70" name="Rectangle 128">
            <a:extLst>
              <a:ext uri="{FF2B5EF4-FFF2-40B4-BE49-F238E27FC236}">
                <a16:creationId xmlns:a16="http://schemas.microsoft.com/office/drawing/2014/main" id="{815C2398-EC25-4F72-9D1D-C65F8B3ACB1D}"/>
              </a:ext>
            </a:extLst>
          </p:cNvPr>
          <p:cNvSpPr/>
          <p:nvPr/>
        </p:nvSpPr>
        <p:spPr>
          <a:xfrm>
            <a:off x="5421087" y="4646285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针对加油站，针对油站运营业务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2F1396AA-C561-4BF8-BF07-8F6A140B6D39}"/>
              </a:ext>
            </a:extLst>
          </p:cNvPr>
          <p:cNvSpPr txBox="1"/>
          <p:nvPr/>
        </p:nvSpPr>
        <p:spPr>
          <a:xfrm>
            <a:off x="5421087" y="5825045"/>
            <a:ext cx="5981203" cy="8744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依靠用业内最先进的科技和标准化的运营，持续帮助油站业务发展创造价值。</a:t>
            </a:r>
          </a:p>
        </p:txBody>
      </p:sp>
      <p:sp>
        <p:nvSpPr>
          <p:cNvPr id="75" name="Rectangle 128">
            <a:extLst>
              <a:ext uri="{FF2B5EF4-FFF2-40B4-BE49-F238E27FC236}">
                <a16:creationId xmlns:a16="http://schemas.microsoft.com/office/drawing/2014/main" id="{0C8D5C00-55E6-49D2-92E7-502A951864AB}"/>
              </a:ext>
            </a:extLst>
          </p:cNvPr>
          <p:cNvSpPr/>
          <p:nvPr/>
        </p:nvSpPr>
        <p:spPr>
          <a:xfrm>
            <a:off x="5421087" y="5097469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构建智慧油站运营管理平台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Rectangle 128">
            <a:extLst>
              <a:ext uri="{FF2B5EF4-FFF2-40B4-BE49-F238E27FC236}">
                <a16:creationId xmlns:a16="http://schemas.microsoft.com/office/drawing/2014/main" id="{1EFF093B-2CC1-42FD-BF0C-F96887AB21D9}"/>
              </a:ext>
            </a:extLst>
          </p:cNvPr>
          <p:cNvSpPr/>
          <p:nvPr/>
        </p:nvSpPr>
        <p:spPr>
          <a:xfrm>
            <a:off x="5421087" y="2117475"/>
            <a:ext cx="4050195" cy="5078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针对加油消费者，针对车主生活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2D7EE92-593F-43CE-8347-0214E149259B}"/>
              </a:ext>
            </a:extLst>
          </p:cNvPr>
          <p:cNvSpPr txBox="1"/>
          <p:nvPr/>
        </p:nvSpPr>
        <p:spPr>
          <a:xfrm>
            <a:off x="5421087" y="3296234"/>
            <a:ext cx="5981203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结合移动互联网、结合科技创新，结合业务创新，为车主提供综合的汽车生活服务平台</a:t>
            </a:r>
          </a:p>
        </p:txBody>
      </p:sp>
      <p:sp>
        <p:nvSpPr>
          <p:cNvPr id="78" name="Rectangle 128">
            <a:extLst>
              <a:ext uri="{FF2B5EF4-FFF2-40B4-BE49-F238E27FC236}">
                <a16:creationId xmlns:a16="http://schemas.microsoft.com/office/drawing/2014/main" id="{58A0840B-104E-4047-AE5C-E5EC22DAF63F}"/>
              </a:ext>
            </a:extLst>
          </p:cNvPr>
          <p:cNvSpPr/>
          <p:nvPr/>
        </p:nvSpPr>
        <p:spPr>
          <a:xfrm>
            <a:off x="5421087" y="2453242"/>
            <a:ext cx="4050195" cy="7386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车主综合服务平台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369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>
            <a:extLst>
              <a:ext uri="{FF2B5EF4-FFF2-40B4-BE49-F238E27FC236}">
                <a16:creationId xmlns:a16="http://schemas.microsoft.com/office/drawing/2014/main" id="{3968BAFE-CF21-487A-B346-393B74213279}"/>
              </a:ext>
            </a:extLst>
          </p:cNvPr>
          <p:cNvSpPr/>
          <p:nvPr/>
        </p:nvSpPr>
        <p:spPr>
          <a:xfrm>
            <a:off x="3798079" y="0"/>
            <a:ext cx="8396918" cy="68595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560FBE3-9CD9-47F7-A679-C1EF83535C33}"/>
              </a:ext>
            </a:extLst>
          </p:cNvPr>
          <p:cNvSpPr/>
          <p:nvPr/>
        </p:nvSpPr>
        <p:spPr>
          <a:xfrm>
            <a:off x="176" y="0"/>
            <a:ext cx="3806413" cy="68595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B53AA0B2-CF46-47B8-8B12-718FBFD659D5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车主综合服务平台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44" name="Group 11">
            <a:extLst>
              <a:ext uri="{FF2B5EF4-FFF2-40B4-BE49-F238E27FC236}">
                <a16:creationId xmlns:a16="http://schemas.microsoft.com/office/drawing/2014/main" id="{BCE78841-9B32-4FD3-A5E3-71F41D9EA69E}"/>
              </a:ext>
            </a:extLst>
          </p:cNvPr>
          <p:cNvGrpSpPr/>
          <p:nvPr/>
        </p:nvGrpSpPr>
        <p:grpSpPr>
          <a:xfrm>
            <a:off x="1508304" y="1868186"/>
            <a:ext cx="9178567" cy="2761092"/>
            <a:chOff x="2477730" y="3952566"/>
            <a:chExt cx="19435418" cy="5846552"/>
          </a:xfrm>
        </p:grpSpPr>
        <p:grpSp>
          <p:nvGrpSpPr>
            <p:cNvPr id="45" name="Group 12">
              <a:extLst>
                <a:ext uri="{FF2B5EF4-FFF2-40B4-BE49-F238E27FC236}">
                  <a16:creationId xmlns:a16="http://schemas.microsoft.com/office/drawing/2014/main" id="{16B04168-5088-46AA-970F-C4C618DE1A44}"/>
                </a:ext>
              </a:extLst>
            </p:cNvPr>
            <p:cNvGrpSpPr/>
            <p:nvPr/>
          </p:nvGrpSpPr>
          <p:grpSpPr>
            <a:xfrm>
              <a:off x="2477730" y="3952566"/>
              <a:ext cx="19435418" cy="1858297"/>
              <a:chOff x="2477730" y="3952567"/>
              <a:chExt cx="19435420" cy="1858297"/>
            </a:xfrm>
          </p:grpSpPr>
          <p:sp>
            <p:nvSpPr>
              <p:cNvPr id="62" name="Rounded Rectangle 29">
                <a:extLst>
                  <a:ext uri="{FF2B5EF4-FFF2-40B4-BE49-F238E27FC236}">
                    <a16:creationId xmlns:a16="http://schemas.microsoft.com/office/drawing/2014/main" id="{13BE33D6-F637-42AA-9619-075A97EE3682}"/>
                  </a:ext>
                </a:extLst>
              </p:cNvPr>
              <p:cNvSpPr/>
              <p:nvPr/>
            </p:nvSpPr>
            <p:spPr>
              <a:xfrm>
                <a:off x="2477730" y="3952567"/>
                <a:ext cx="2330244" cy="1858297"/>
              </a:xfrm>
              <a:prstGeom prst="roundRect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Rectangle 30">
                <a:extLst>
                  <a:ext uri="{FF2B5EF4-FFF2-40B4-BE49-F238E27FC236}">
                    <a16:creationId xmlns:a16="http://schemas.microsoft.com/office/drawing/2014/main" id="{1BE35912-AA9E-4254-9F50-EA911A4345C1}"/>
                  </a:ext>
                </a:extLst>
              </p:cNvPr>
              <p:cNvSpPr/>
              <p:nvPr/>
            </p:nvSpPr>
            <p:spPr>
              <a:xfrm>
                <a:off x="3341982" y="3952567"/>
                <a:ext cx="4023359" cy="1858297"/>
              </a:xfrm>
              <a:prstGeom prst="rect">
                <a:avLst/>
              </a:prstGeom>
              <a:solidFill>
                <a:srgbClr val="46556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Rectangle 31">
                <a:extLst>
                  <a:ext uri="{FF2B5EF4-FFF2-40B4-BE49-F238E27FC236}">
                    <a16:creationId xmlns:a16="http://schemas.microsoft.com/office/drawing/2014/main" id="{FA5EF1CF-9661-4645-AF72-4E18A6FD97B4}"/>
                  </a:ext>
                </a:extLst>
              </p:cNvPr>
              <p:cNvSpPr/>
              <p:nvPr/>
            </p:nvSpPr>
            <p:spPr>
              <a:xfrm>
                <a:off x="7365341" y="3952567"/>
                <a:ext cx="4023359" cy="1858297"/>
              </a:xfrm>
              <a:prstGeom prst="rect">
                <a:avLst/>
              </a:prstGeom>
              <a:solidFill>
                <a:srgbClr val="45BE9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Rectangle 32">
                <a:extLst>
                  <a:ext uri="{FF2B5EF4-FFF2-40B4-BE49-F238E27FC236}">
                    <a16:creationId xmlns:a16="http://schemas.microsoft.com/office/drawing/2014/main" id="{2764F1C1-5D09-41CD-8092-89122A5F55EA}"/>
                  </a:ext>
                </a:extLst>
              </p:cNvPr>
              <p:cNvSpPr/>
              <p:nvPr/>
            </p:nvSpPr>
            <p:spPr>
              <a:xfrm>
                <a:off x="11388701" y="3952567"/>
                <a:ext cx="4023360" cy="1858297"/>
              </a:xfrm>
              <a:prstGeom prst="rect">
                <a:avLst/>
              </a:prstGeom>
              <a:solidFill>
                <a:srgbClr val="A0BC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Rectangle 33">
                <a:extLst>
                  <a:ext uri="{FF2B5EF4-FFF2-40B4-BE49-F238E27FC236}">
                    <a16:creationId xmlns:a16="http://schemas.microsoft.com/office/drawing/2014/main" id="{F1882A98-D92E-4569-862A-840654856EE6}"/>
                  </a:ext>
                </a:extLst>
              </p:cNvPr>
              <p:cNvSpPr/>
              <p:nvPr/>
            </p:nvSpPr>
            <p:spPr>
              <a:xfrm>
                <a:off x="15412061" y="3952567"/>
                <a:ext cx="4023360" cy="1858297"/>
              </a:xfrm>
              <a:prstGeom prst="rect">
                <a:avLst/>
              </a:prstGeom>
              <a:solidFill>
                <a:srgbClr val="FB87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Isosceles Triangle 34">
                <a:extLst>
                  <a:ext uri="{FF2B5EF4-FFF2-40B4-BE49-F238E27FC236}">
                    <a16:creationId xmlns:a16="http://schemas.microsoft.com/office/drawing/2014/main" id="{14760CB6-875A-43C4-A833-062391B9B09B}"/>
                  </a:ext>
                </a:extLst>
              </p:cNvPr>
              <p:cNvSpPr/>
              <p:nvPr/>
            </p:nvSpPr>
            <p:spPr>
              <a:xfrm rot="5400000">
                <a:off x="19745137" y="3642851"/>
                <a:ext cx="1858297" cy="2477729"/>
              </a:xfrm>
              <a:prstGeom prst="triangle">
                <a:avLst/>
              </a:prstGeom>
              <a:solidFill>
                <a:srgbClr val="0087B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Isosceles Triangle 35">
                <a:extLst>
                  <a:ext uri="{FF2B5EF4-FFF2-40B4-BE49-F238E27FC236}">
                    <a16:creationId xmlns:a16="http://schemas.microsoft.com/office/drawing/2014/main" id="{846739E7-2B83-4BC0-B96B-808F35724F1C}"/>
                  </a:ext>
                </a:extLst>
              </p:cNvPr>
              <p:cNvSpPr/>
              <p:nvPr/>
            </p:nvSpPr>
            <p:spPr>
              <a:xfrm rot="5400000">
                <a:off x="21142991" y="4440740"/>
                <a:ext cx="658368" cy="881950"/>
              </a:xfrm>
              <a:prstGeom prst="triangle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TextBox 9">
              <a:extLst>
                <a:ext uri="{FF2B5EF4-FFF2-40B4-BE49-F238E27FC236}">
                  <a16:creationId xmlns:a16="http://schemas.microsoft.com/office/drawing/2014/main" id="{9D489FA1-3D1F-421F-9127-25776D6827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1982" y="4474815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线下油站业务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E9669643-5BC8-431A-AAEE-FE47ADA7A1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5341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用户识别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9">
              <a:extLst>
                <a:ext uri="{FF2B5EF4-FFF2-40B4-BE49-F238E27FC236}">
                  <a16:creationId xmlns:a16="http://schemas.microsoft.com/office/drawing/2014/main" id="{12B0CD1C-C510-487C-9B7C-547E2750E0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38870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用户分析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9">
              <a:extLst>
                <a:ext uri="{FF2B5EF4-FFF2-40B4-BE49-F238E27FC236}">
                  <a16:creationId xmlns:a16="http://schemas.microsoft.com/office/drawing/2014/main" id="{06B73B3C-C2DE-40FB-867A-DE0EEE30D5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1206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车生活服务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D0458A2F-4D32-487B-8518-D07CE800CD91}"/>
                </a:ext>
              </a:extLst>
            </p:cNvPr>
            <p:cNvSpPr/>
            <p:nvPr/>
          </p:nvSpPr>
          <p:spPr>
            <a:xfrm>
              <a:off x="9220885" y="5924168"/>
              <a:ext cx="365760" cy="365760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1" name="Straight Connector 18">
              <a:extLst>
                <a:ext uri="{FF2B5EF4-FFF2-40B4-BE49-F238E27FC236}">
                  <a16:creationId xmlns:a16="http://schemas.microsoft.com/office/drawing/2014/main" id="{B20C60FF-D095-4F27-BDFB-3502AAACCC57}"/>
                </a:ext>
              </a:extLst>
            </p:cNvPr>
            <p:cNvCxnSpPr/>
            <p:nvPr/>
          </p:nvCxnSpPr>
          <p:spPr>
            <a:xfrm flipV="1">
              <a:off x="9403765" y="6289929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45BE9B"/>
              </a:solidFill>
              <a:prstDash val="solid"/>
              <a:miter lim="800000"/>
            </a:ln>
            <a:effectLst/>
          </p:spPr>
        </p:cxn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6BD917F6-C3D0-4625-8AF5-0CCC36E739FC}"/>
                </a:ext>
              </a:extLst>
            </p:cNvPr>
            <p:cNvSpPr/>
            <p:nvPr/>
          </p:nvSpPr>
          <p:spPr>
            <a:xfrm>
              <a:off x="8946565" y="7052160"/>
              <a:ext cx="914399" cy="914399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9B91EA1F-44A9-476F-A878-B341542E1114}"/>
                </a:ext>
              </a:extLst>
            </p:cNvPr>
            <p:cNvSpPr/>
            <p:nvPr/>
          </p:nvSpPr>
          <p:spPr>
            <a:xfrm>
              <a:off x="17278418" y="5958636"/>
              <a:ext cx="365760" cy="365760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4" name="Straight Connector 21">
              <a:extLst>
                <a:ext uri="{FF2B5EF4-FFF2-40B4-BE49-F238E27FC236}">
                  <a16:creationId xmlns:a16="http://schemas.microsoft.com/office/drawing/2014/main" id="{586DB2C4-E035-4CFF-BCAA-818625846141}"/>
                </a:ext>
              </a:extLst>
            </p:cNvPr>
            <p:cNvCxnSpPr/>
            <p:nvPr/>
          </p:nvCxnSpPr>
          <p:spPr>
            <a:xfrm flipV="1">
              <a:off x="17461298" y="6324397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FB8734"/>
              </a:solidFill>
              <a:prstDash val="solid"/>
              <a:miter lim="800000"/>
            </a:ln>
            <a:effectLst/>
          </p:spPr>
        </p:cxn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73FEADAA-D15E-4666-B422-AAFB3222DD98}"/>
                </a:ext>
              </a:extLst>
            </p:cNvPr>
            <p:cNvSpPr/>
            <p:nvPr/>
          </p:nvSpPr>
          <p:spPr>
            <a:xfrm>
              <a:off x="17004099" y="7086630"/>
              <a:ext cx="914399" cy="914399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1CEF698D-9FDA-4D22-A8C7-B14F5A9458E8}"/>
                </a:ext>
              </a:extLst>
            </p:cNvPr>
            <p:cNvSpPr/>
            <p:nvPr/>
          </p:nvSpPr>
          <p:spPr>
            <a:xfrm>
              <a:off x="13249650" y="5921739"/>
              <a:ext cx="365760" cy="365760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Straight Connector 24">
              <a:extLst>
                <a:ext uri="{FF2B5EF4-FFF2-40B4-BE49-F238E27FC236}">
                  <a16:creationId xmlns:a16="http://schemas.microsoft.com/office/drawing/2014/main" id="{88AF31A3-4572-4C47-9B31-42DF4DC3A8F6}"/>
                </a:ext>
              </a:extLst>
            </p:cNvPr>
            <p:cNvCxnSpPr/>
            <p:nvPr/>
          </p:nvCxnSpPr>
          <p:spPr>
            <a:xfrm flipV="1">
              <a:off x="13432531" y="6287499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A0BC34"/>
              </a:solidFill>
              <a:prstDash val="solid"/>
              <a:miter lim="800000"/>
            </a:ln>
            <a:effectLst/>
          </p:spPr>
        </p:cxnSp>
        <p:sp>
          <p:nvSpPr>
            <p:cNvPr id="58" name="Oval 25">
              <a:extLst>
                <a:ext uri="{FF2B5EF4-FFF2-40B4-BE49-F238E27FC236}">
                  <a16:creationId xmlns:a16="http://schemas.microsoft.com/office/drawing/2014/main" id="{67D1309D-467E-4AF5-9299-6077D146747F}"/>
                </a:ext>
              </a:extLst>
            </p:cNvPr>
            <p:cNvSpPr/>
            <p:nvPr/>
          </p:nvSpPr>
          <p:spPr>
            <a:xfrm>
              <a:off x="12975331" y="8847820"/>
              <a:ext cx="914399" cy="914399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Oval 26">
              <a:extLst>
                <a:ext uri="{FF2B5EF4-FFF2-40B4-BE49-F238E27FC236}">
                  <a16:creationId xmlns:a16="http://schemas.microsoft.com/office/drawing/2014/main" id="{FA152665-8AD4-456F-B1C0-DFBB0019FA61}"/>
                </a:ext>
              </a:extLst>
            </p:cNvPr>
            <p:cNvSpPr/>
            <p:nvPr/>
          </p:nvSpPr>
          <p:spPr>
            <a:xfrm>
              <a:off x="5109522" y="5958638"/>
              <a:ext cx="365760" cy="365760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Straight Connector 27">
              <a:extLst>
                <a:ext uri="{FF2B5EF4-FFF2-40B4-BE49-F238E27FC236}">
                  <a16:creationId xmlns:a16="http://schemas.microsoft.com/office/drawing/2014/main" id="{F13C5F34-C97E-4F79-B0D5-8F3576CE10F7}"/>
                </a:ext>
              </a:extLst>
            </p:cNvPr>
            <p:cNvCxnSpPr/>
            <p:nvPr/>
          </p:nvCxnSpPr>
          <p:spPr>
            <a:xfrm flipV="1">
              <a:off x="5292402" y="6324398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46556A"/>
              </a:solidFill>
              <a:prstDash val="solid"/>
              <a:miter lim="800000"/>
            </a:ln>
            <a:effectLst/>
          </p:spPr>
        </p:cxnSp>
        <p:sp>
          <p:nvSpPr>
            <p:cNvPr id="61" name="Oval 28">
              <a:extLst>
                <a:ext uri="{FF2B5EF4-FFF2-40B4-BE49-F238E27FC236}">
                  <a16:creationId xmlns:a16="http://schemas.microsoft.com/office/drawing/2014/main" id="{98854671-5985-4D39-9840-6A16B6FF6658}"/>
                </a:ext>
              </a:extLst>
            </p:cNvPr>
            <p:cNvSpPr/>
            <p:nvPr/>
          </p:nvSpPr>
          <p:spPr>
            <a:xfrm>
              <a:off x="4835203" y="8884719"/>
              <a:ext cx="914399" cy="914399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Rectangle 36">
            <a:extLst>
              <a:ext uri="{FF2B5EF4-FFF2-40B4-BE49-F238E27FC236}">
                <a16:creationId xmlns:a16="http://schemas.microsoft.com/office/drawing/2014/main" id="{4C6C4B52-04F2-4B30-AD9F-CB46AE5B05A3}"/>
              </a:ext>
            </a:extLst>
          </p:cNvPr>
          <p:cNvSpPr/>
          <p:nvPr/>
        </p:nvSpPr>
        <p:spPr>
          <a:xfrm>
            <a:off x="1773853" y="5172699"/>
            <a:ext cx="1948154" cy="415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线下的加油的消费者</a:t>
            </a:r>
            <a:endParaRPr lang="en-US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Rectangle 38">
            <a:extLst>
              <a:ext uri="{FF2B5EF4-FFF2-40B4-BE49-F238E27FC236}">
                <a16:creationId xmlns:a16="http://schemas.microsoft.com/office/drawing/2014/main" id="{97560806-033B-41A1-941F-163317F9684B}"/>
              </a:ext>
            </a:extLst>
          </p:cNvPr>
          <p:cNvSpPr/>
          <p:nvPr/>
        </p:nvSpPr>
        <p:spPr>
          <a:xfrm>
            <a:off x="3738784" y="4272483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建立用户的概念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将消费者转变为用户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Rectangle 40">
            <a:extLst>
              <a:ext uri="{FF2B5EF4-FFF2-40B4-BE49-F238E27FC236}">
                <a16:creationId xmlns:a16="http://schemas.microsoft.com/office/drawing/2014/main" id="{9DF8AE1C-AC38-4CA6-AD33-F672A0FFEA95}"/>
              </a:ext>
            </a:extLst>
          </p:cNvPr>
          <p:cNvSpPr/>
          <p:nvPr/>
        </p:nvSpPr>
        <p:spPr>
          <a:xfrm>
            <a:off x="5708941" y="5172700"/>
            <a:ext cx="1948154" cy="1062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基于用户的各类信息与行为数据，分析用户的行为画像</a:t>
            </a:r>
            <a:endParaRPr lang="en-US" altLang="zh-CN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Rectangle 42">
            <a:extLst>
              <a:ext uri="{FF2B5EF4-FFF2-40B4-BE49-F238E27FC236}">
                <a16:creationId xmlns:a16="http://schemas.microsoft.com/office/drawing/2014/main" id="{B4AEC3A3-4714-48E7-AF04-D75870466257}"/>
              </a:ext>
            </a:extLst>
          </p:cNvPr>
          <p:cNvSpPr/>
          <p:nvPr/>
        </p:nvSpPr>
        <p:spPr>
          <a:xfrm>
            <a:off x="7641985" y="4316510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为用户提供丰富的汽车生活服务内容</a:t>
            </a:r>
            <a:endParaRPr lang="en-US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37">
            <a:extLst>
              <a:ext uri="{FF2B5EF4-FFF2-40B4-BE49-F238E27FC236}">
                <a16:creationId xmlns:a16="http://schemas.microsoft.com/office/drawing/2014/main" id="{35046069-6481-48CE-9043-05D858D1B026}"/>
              </a:ext>
            </a:extLst>
          </p:cNvPr>
          <p:cNvSpPr txBox="1"/>
          <p:nvPr/>
        </p:nvSpPr>
        <p:spPr>
          <a:xfrm>
            <a:off x="1777116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39">
            <a:extLst>
              <a:ext uri="{FF2B5EF4-FFF2-40B4-BE49-F238E27FC236}">
                <a16:creationId xmlns:a16="http://schemas.microsoft.com/office/drawing/2014/main" id="{1A305F68-2113-40A3-95E4-B139652CEED4}"/>
              </a:ext>
            </a:extLst>
          </p:cNvPr>
          <p:cNvSpPr txBox="1"/>
          <p:nvPr/>
        </p:nvSpPr>
        <p:spPr>
          <a:xfrm>
            <a:off x="3722008" y="3854739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TextBox 41">
            <a:extLst>
              <a:ext uri="{FF2B5EF4-FFF2-40B4-BE49-F238E27FC236}">
                <a16:creationId xmlns:a16="http://schemas.microsoft.com/office/drawing/2014/main" id="{367658E2-829B-4442-9674-A7FCA6AD7D73}"/>
              </a:ext>
            </a:extLst>
          </p:cNvPr>
          <p:cNvSpPr txBox="1"/>
          <p:nvPr/>
        </p:nvSpPr>
        <p:spPr>
          <a:xfrm>
            <a:off x="5716597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43">
            <a:extLst>
              <a:ext uri="{FF2B5EF4-FFF2-40B4-BE49-F238E27FC236}">
                <a16:creationId xmlns:a16="http://schemas.microsoft.com/office/drawing/2014/main" id="{8E45A5B8-5B04-4CC5-8783-7F3AF9C88916}"/>
              </a:ext>
            </a:extLst>
          </p:cNvPr>
          <p:cNvSpPr txBox="1"/>
          <p:nvPr/>
        </p:nvSpPr>
        <p:spPr>
          <a:xfrm>
            <a:off x="7641985" y="3843230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生态服务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左大括号 76">
            <a:extLst>
              <a:ext uri="{FF2B5EF4-FFF2-40B4-BE49-F238E27FC236}">
                <a16:creationId xmlns:a16="http://schemas.microsoft.com/office/drawing/2014/main" id="{C4884BCF-A72D-4821-8444-F4171FF7AFE4}"/>
              </a:ext>
            </a:extLst>
          </p:cNvPr>
          <p:cNvSpPr/>
          <p:nvPr/>
        </p:nvSpPr>
        <p:spPr>
          <a:xfrm rot="5400000">
            <a:off x="3651312" y="290607"/>
            <a:ext cx="174941" cy="2696189"/>
          </a:xfrm>
          <a:prstGeom prst="leftBrace">
            <a:avLst>
              <a:gd name="adj1" fmla="val 0"/>
              <a:gd name="adj2" fmla="val 50000"/>
            </a:avLst>
          </a:prstGeom>
          <a:noFill/>
          <a:ln w="6350" cap="flat" cmpd="sng" algn="ctr">
            <a:solidFill>
              <a:srgbClr val="46556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800" ker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AAC325B6-908A-4456-A1CD-2162CBC61BCA}"/>
              </a:ext>
            </a:extLst>
          </p:cNvPr>
          <p:cNvSpPr txBox="1"/>
          <p:nvPr/>
        </p:nvSpPr>
        <p:spPr>
          <a:xfrm>
            <a:off x="1255295" y="1011997"/>
            <a:ext cx="4966976" cy="369417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rgbClr val="D4402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从线下油站切入，同时发展线上业务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C787ED43-E9A0-4122-AF9E-61A873152D8E}"/>
              </a:ext>
            </a:extLst>
          </p:cNvPr>
          <p:cNvSpPr txBox="1"/>
          <p:nvPr/>
        </p:nvSpPr>
        <p:spPr>
          <a:xfrm>
            <a:off x="184069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CA863FC-0D4A-405E-A886-064C74043EC7}"/>
              </a:ext>
            </a:extLst>
          </p:cNvPr>
          <p:cNvSpPr txBox="1"/>
          <p:nvPr/>
        </p:nvSpPr>
        <p:spPr>
          <a:xfrm>
            <a:off x="9516738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线上</a:t>
            </a:r>
          </a:p>
        </p:txBody>
      </p: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926218BE-9A12-4980-8F35-377C0BC11EB3}"/>
              </a:ext>
            </a:extLst>
          </p:cNvPr>
          <p:cNvCxnSpPr/>
          <p:nvPr/>
        </p:nvCxnSpPr>
        <p:spPr>
          <a:xfrm>
            <a:off x="923498" y="6789615"/>
            <a:ext cx="1034817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4D8D3FB6-DED6-4568-AA0F-F40535AA0DAB}"/>
              </a:ext>
            </a:extLst>
          </p:cNvPr>
          <p:cNvCxnSpPr/>
          <p:nvPr/>
        </p:nvCxnSpPr>
        <p:spPr>
          <a:xfrm>
            <a:off x="7616667" y="1196706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2ED9610D-EF51-4603-A830-56492D7C4FF4}"/>
              </a:ext>
            </a:extLst>
          </p:cNvPr>
          <p:cNvCxnSpPr/>
          <p:nvPr/>
        </p:nvCxnSpPr>
        <p:spPr>
          <a:xfrm>
            <a:off x="5724389" y="1244799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A6F2C728-4CC1-4627-9F1A-F26DD38FBEE9}"/>
              </a:ext>
            </a:extLst>
          </p:cNvPr>
          <p:cNvSpPr txBox="1"/>
          <p:nvPr/>
        </p:nvSpPr>
        <p:spPr>
          <a:xfrm>
            <a:off x="1916454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用户来源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7E24B3C7-F865-4FDA-B291-538EC9DC7124}"/>
              </a:ext>
            </a:extLst>
          </p:cNvPr>
          <p:cNvSpPr txBox="1"/>
          <p:nvPr/>
        </p:nvSpPr>
        <p:spPr>
          <a:xfrm>
            <a:off x="3934383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用户转化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3136710-E2BF-46A7-9D02-94B41A6055A3}"/>
              </a:ext>
            </a:extLst>
          </p:cNvPr>
          <p:cNvSpPr txBox="1"/>
          <p:nvPr/>
        </p:nvSpPr>
        <p:spPr>
          <a:xfrm>
            <a:off x="5824780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用户数据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76C35A89-1B7C-49E8-9958-A380688FBCE2}"/>
              </a:ext>
            </a:extLst>
          </p:cNvPr>
          <p:cNvSpPr txBox="1"/>
          <p:nvPr/>
        </p:nvSpPr>
        <p:spPr>
          <a:xfrm>
            <a:off x="7725988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用户服务</a:t>
            </a:r>
          </a:p>
        </p:txBody>
      </p:sp>
    </p:spTree>
    <p:extLst>
      <p:ext uri="{BB962C8B-B14F-4D97-AF65-F5344CB8AC3E}">
        <p14:creationId xmlns:p14="http://schemas.microsoft.com/office/powerpoint/2010/main" val="1424468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9D94-000C-4635-8F1B-C93F25BEC2DB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服务平台业务定位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10440-F3E2-45E7-A90C-7F48F6DDACD1}"/>
              </a:ext>
            </a:extLst>
          </p:cNvPr>
          <p:cNvSpPr txBox="1">
            <a:spLocks/>
          </p:cNvSpPr>
          <p:nvPr/>
        </p:nvSpPr>
        <p:spPr>
          <a:xfrm>
            <a:off x="908160" y="821826"/>
            <a:ext cx="10518034" cy="503700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1400" dirty="0">
                <a:solidFill>
                  <a:prstClr val="white">
                    <a:lumMod val="6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基于微信、小程序的车主生活平台</a:t>
            </a: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  <a:p>
            <a:pPr defTabSz="914583">
              <a:defRPr/>
            </a:pP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F83282AB-8A3D-4FC8-B0A6-62FD8F3A8C94}"/>
              </a:ext>
            </a:extLst>
          </p:cNvPr>
          <p:cNvGrpSpPr/>
          <p:nvPr/>
        </p:nvGrpSpPr>
        <p:grpSpPr>
          <a:xfrm>
            <a:off x="4512186" y="1707699"/>
            <a:ext cx="6703798" cy="4557370"/>
            <a:chOff x="2920704" y="1680798"/>
            <a:chExt cx="6702247" cy="4556315"/>
          </a:xfrm>
        </p:grpSpPr>
        <p:sp>
          <p:nvSpPr>
            <p:cNvPr id="4" name="Oval 65">
              <a:extLst>
                <a:ext uri="{FF2B5EF4-FFF2-40B4-BE49-F238E27FC236}">
                  <a16:creationId xmlns:a16="http://schemas.microsoft.com/office/drawing/2014/main" id="{D68DE171-991E-43DC-8BCB-DB4B8ED81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939" y="5765442"/>
              <a:ext cx="2324121" cy="47167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 sz="18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7AF7211E-8C26-4FA9-9F6D-7FF8E907C070}"/>
                </a:ext>
              </a:extLst>
            </p:cNvPr>
            <p:cNvGrpSpPr/>
            <p:nvPr/>
          </p:nvGrpSpPr>
          <p:grpSpPr>
            <a:xfrm>
              <a:off x="2920704" y="1680798"/>
              <a:ext cx="6702247" cy="4308757"/>
              <a:chOff x="2920704" y="1680798"/>
              <a:chExt cx="6702247" cy="4308757"/>
            </a:xfrm>
          </p:grpSpPr>
          <p:grpSp>
            <p:nvGrpSpPr>
              <p:cNvPr id="12" name="组合 27">
                <a:extLst>
                  <a:ext uri="{FF2B5EF4-FFF2-40B4-BE49-F238E27FC236}">
                    <a16:creationId xmlns:a16="http://schemas.microsoft.com/office/drawing/2014/main" id="{43F39E8D-6FF1-4D50-899A-BF2FA435262A}"/>
                  </a:ext>
                </a:extLst>
              </p:cNvPr>
              <p:cNvGrpSpPr/>
              <p:nvPr/>
            </p:nvGrpSpPr>
            <p:grpSpPr>
              <a:xfrm>
                <a:off x="5908201" y="1680798"/>
                <a:ext cx="3672408" cy="1673425"/>
                <a:chOff x="3491880" y="2420888"/>
                <a:chExt cx="5794246" cy="2160240"/>
              </a:xfrm>
              <a:solidFill>
                <a:schemeClr val="accent1"/>
              </a:solidFill>
            </p:grpSpPr>
            <p:sp>
              <p:nvSpPr>
                <p:cNvPr id="30" name="上弧形箭头 28">
                  <a:extLst>
                    <a:ext uri="{FF2B5EF4-FFF2-40B4-BE49-F238E27FC236}">
                      <a16:creationId xmlns:a16="http://schemas.microsoft.com/office/drawing/2014/main" id="{33624C6B-DB9D-437D-A70B-2CD64E4C7551}"/>
                    </a:ext>
                  </a:extLst>
                </p:cNvPr>
                <p:cNvSpPr/>
                <p:nvPr/>
              </p:nvSpPr>
              <p:spPr>
                <a:xfrm>
                  <a:off x="3605493" y="2420888"/>
                  <a:ext cx="5680633" cy="2160240"/>
                </a:xfrm>
                <a:prstGeom prst="curvedDownArrow">
                  <a:avLst/>
                </a:prstGeom>
                <a:solidFill>
                  <a:schemeClr val="accent6"/>
                </a:solidFill>
                <a:ln w="25400" cap="flat" cmpd="sng" algn="ctr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上弧形箭头 29">
                  <a:extLst>
                    <a:ext uri="{FF2B5EF4-FFF2-40B4-BE49-F238E27FC236}">
                      <a16:creationId xmlns:a16="http://schemas.microsoft.com/office/drawing/2014/main" id="{0E05D66F-1FEA-4171-AEE2-3927B2429171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4317280" cy="2160240"/>
                </a:xfrm>
                <a:prstGeom prst="curvedDownArrow">
                  <a:avLst/>
                </a:prstGeom>
                <a:solidFill>
                  <a:schemeClr val="accent5"/>
                </a:solidFill>
                <a:ln w="254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上弧形箭头 30">
                  <a:extLst>
                    <a:ext uri="{FF2B5EF4-FFF2-40B4-BE49-F238E27FC236}">
                      <a16:creationId xmlns:a16="http://schemas.microsoft.com/office/drawing/2014/main" id="{F53909DA-4469-4135-837F-8C3F1BB256F5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2808312" cy="2160240"/>
                </a:xfrm>
                <a:prstGeom prst="curvedDownArrow">
                  <a:avLst/>
                </a:prstGeom>
                <a:solidFill>
                  <a:schemeClr val="accent4"/>
                </a:solidFill>
                <a:ln w="25400" cap="flat" cmpd="sng" algn="ctr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4" name="圆柱形 35">
                <a:extLst>
                  <a:ext uri="{FF2B5EF4-FFF2-40B4-BE49-F238E27FC236}">
                    <a16:creationId xmlns:a16="http://schemas.microsoft.com/office/drawing/2014/main" id="{E7BECDCB-DF31-47E7-B0DF-56D8DDE54372}"/>
                  </a:ext>
                </a:extLst>
              </p:cNvPr>
              <p:cNvSpPr/>
              <p:nvPr/>
            </p:nvSpPr>
            <p:spPr>
              <a:xfrm>
                <a:off x="5868022" y="3342500"/>
                <a:ext cx="579404" cy="2647055"/>
              </a:xfrm>
              <a:prstGeom prst="can">
                <a:avLst>
                  <a:gd name="adj" fmla="val 2705"/>
                </a:avLst>
              </a:prstGeom>
              <a:gradFill flip="none" rotWithShape="1">
                <a:gsLst>
                  <a:gs pos="2500">
                    <a:sysClr val="windowText" lastClr="000000">
                      <a:lumMod val="50000"/>
                      <a:lumOff val="50000"/>
                    </a:sysClr>
                  </a:gs>
                  <a:gs pos="9000">
                    <a:sysClr val="windowText" lastClr="000000">
                      <a:lumMod val="85000"/>
                      <a:lumOff val="15000"/>
                    </a:sysClr>
                  </a:gs>
                  <a:gs pos="75000">
                    <a:sysClr val="windowText" lastClr="000000">
                      <a:lumMod val="50000"/>
                      <a:lumOff val="50000"/>
                    </a:sysClr>
                  </a:gs>
                  <a:gs pos="65000">
                    <a:sysClr val="windowText" lastClr="000000">
                      <a:lumMod val="50000"/>
                      <a:lumOff val="50000"/>
                    </a:sysClr>
                  </a:gs>
                  <a:gs pos="42000">
                    <a:sysClr val="window" lastClr="FFFFFF"/>
                  </a:gs>
                  <a:gs pos="40000">
                    <a:sysClr val="window" lastClr="FFFFFF">
                      <a:lumMod val="85000"/>
                    </a:sysClr>
                  </a:gs>
                  <a:gs pos="100000">
                    <a:sysClr val="windowText" lastClr="000000">
                      <a:lumMod val="75000"/>
                      <a:lumOff val="25000"/>
                    </a:sysClr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2000" endA="300" endPos="35000" dir="5400000" sy="-100000" algn="bl" rotWithShape="0"/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sz="1800" kern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TextBox 13">
                <a:extLst>
                  <a:ext uri="{FF2B5EF4-FFF2-40B4-BE49-F238E27FC236}">
                    <a16:creationId xmlns:a16="http://schemas.microsoft.com/office/drawing/2014/main" id="{CADA03BF-64DF-4D7D-A4F3-4DF239A545A0}"/>
                  </a:ext>
                </a:extLst>
              </p:cNvPr>
              <p:cNvSpPr txBox="1"/>
              <p:nvPr/>
            </p:nvSpPr>
            <p:spPr>
              <a:xfrm>
                <a:off x="292070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6" name="TextBox 14">
                <a:extLst>
                  <a:ext uri="{FF2B5EF4-FFF2-40B4-BE49-F238E27FC236}">
                    <a16:creationId xmlns:a16="http://schemas.microsoft.com/office/drawing/2014/main" id="{4F570C8B-0541-410F-8F16-32764156BAD0}"/>
                  </a:ext>
                </a:extLst>
              </p:cNvPr>
              <p:cNvSpPr txBox="1"/>
              <p:nvPr/>
            </p:nvSpPr>
            <p:spPr>
              <a:xfrm>
                <a:off x="385513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7" name="TextBox 15">
                <a:extLst>
                  <a:ext uri="{FF2B5EF4-FFF2-40B4-BE49-F238E27FC236}">
                    <a16:creationId xmlns:a16="http://schemas.microsoft.com/office/drawing/2014/main" id="{4C129CA9-9CD5-47F9-9527-68F2D13CE393}"/>
                  </a:ext>
                </a:extLst>
              </p:cNvPr>
              <p:cNvSpPr txBox="1"/>
              <p:nvPr/>
            </p:nvSpPr>
            <p:spPr>
              <a:xfrm>
                <a:off x="4808876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8" name="TextBox 16">
                <a:extLst>
                  <a:ext uri="{FF2B5EF4-FFF2-40B4-BE49-F238E27FC236}">
                    <a16:creationId xmlns:a16="http://schemas.microsoft.com/office/drawing/2014/main" id="{CDABD359-32FF-4F2F-81A8-F6A9F57A12D1}"/>
                  </a:ext>
                </a:extLst>
              </p:cNvPr>
              <p:cNvSpPr txBox="1"/>
              <p:nvPr/>
            </p:nvSpPr>
            <p:spPr>
              <a:xfrm>
                <a:off x="700595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9" name="TextBox 17">
                <a:extLst>
                  <a:ext uri="{FF2B5EF4-FFF2-40B4-BE49-F238E27FC236}">
                    <a16:creationId xmlns:a16="http://schemas.microsoft.com/office/drawing/2014/main" id="{3064F41E-7DDC-4FC5-A4CA-AF0D8CD0E7FA}"/>
                  </a:ext>
                </a:extLst>
              </p:cNvPr>
              <p:cNvSpPr txBox="1"/>
              <p:nvPr/>
            </p:nvSpPr>
            <p:spPr>
              <a:xfrm>
                <a:off x="793781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0" name="TextBox 18">
                <a:extLst>
                  <a:ext uri="{FF2B5EF4-FFF2-40B4-BE49-F238E27FC236}">
                    <a16:creationId xmlns:a16="http://schemas.microsoft.com/office/drawing/2014/main" id="{66D5B882-2BDA-4C33-8251-FFB842CD5DA6}"/>
                  </a:ext>
                </a:extLst>
              </p:cNvPr>
              <p:cNvSpPr txBox="1"/>
              <p:nvPr/>
            </p:nvSpPr>
            <p:spPr>
              <a:xfrm>
                <a:off x="8883975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4" name="TextBox 36">
                <a:extLst>
                  <a:ext uri="{FF2B5EF4-FFF2-40B4-BE49-F238E27FC236}">
                    <a16:creationId xmlns:a16="http://schemas.microsoft.com/office/drawing/2014/main" id="{6DF53857-798F-4CD8-9964-B48AC0B6DB52}"/>
                  </a:ext>
                </a:extLst>
              </p:cNvPr>
              <p:cNvSpPr txBox="1"/>
              <p:nvPr/>
            </p:nvSpPr>
            <p:spPr>
              <a:xfrm>
                <a:off x="691631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</a:t>
                </a:r>
                <a:endParaRPr lang="en-GB" sz="2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TextBox 37">
                <a:extLst>
                  <a:ext uri="{FF2B5EF4-FFF2-40B4-BE49-F238E27FC236}">
                    <a16:creationId xmlns:a16="http://schemas.microsoft.com/office/drawing/2014/main" id="{EE6C5589-FBF3-42B5-A090-75DA35D109BA}"/>
                  </a:ext>
                </a:extLst>
              </p:cNvPr>
              <p:cNvSpPr txBox="1"/>
              <p:nvPr/>
            </p:nvSpPr>
            <p:spPr>
              <a:xfrm>
                <a:off x="783645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5B9BD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钱包</a:t>
                </a:r>
                <a:endParaRPr lang="en-GB" sz="2400" b="1" dirty="0">
                  <a:solidFill>
                    <a:srgbClr val="5B9BD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TextBox 38">
                <a:extLst>
                  <a:ext uri="{FF2B5EF4-FFF2-40B4-BE49-F238E27FC236}">
                    <a16:creationId xmlns:a16="http://schemas.microsoft.com/office/drawing/2014/main" id="{C8FF4A74-0E7B-4A25-A029-C88F1B50C9F0}"/>
                  </a:ext>
                </a:extLst>
              </p:cNvPr>
              <p:cNvSpPr txBox="1"/>
              <p:nvPr/>
            </p:nvSpPr>
            <p:spPr>
              <a:xfrm>
                <a:off x="8822732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70AD47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汽车</a:t>
                </a:r>
                <a:endParaRPr lang="en-GB" sz="2400" b="1" dirty="0">
                  <a:solidFill>
                    <a:srgbClr val="70AD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Rectangle 1436">
            <a:extLst>
              <a:ext uri="{FF2B5EF4-FFF2-40B4-BE49-F238E27FC236}">
                <a16:creationId xmlns:a16="http://schemas.microsoft.com/office/drawing/2014/main" id="{39063177-EF19-4876-B43A-2701F7263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567" y="3060792"/>
            <a:ext cx="4770106" cy="2877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从线下加油场景切入，形成精准用户的高频使用流量入口，围绕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用户、钱包、汽车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构建体系化的服务体系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丰富用户的应用场景，为用户提供优质、贴心的综合服务内容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构建属于冠德陆陆畅的车生活业务生态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D0C4D23-275B-438A-BC6B-80DFA30DB6F3}"/>
              </a:ext>
            </a:extLst>
          </p:cNvPr>
          <p:cNvSpPr txBox="1"/>
          <p:nvPr/>
        </p:nvSpPr>
        <p:spPr>
          <a:xfrm>
            <a:off x="7443684" y="3470670"/>
            <a:ext cx="615681" cy="16738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1" dirty="0">
                <a:solidFill>
                  <a:srgbClr val="E7E6E6">
                    <a:lumMod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加油场景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210FB2B-0B1F-4E67-8D2B-FE336A37966A}"/>
              </a:ext>
            </a:extLst>
          </p:cNvPr>
          <p:cNvGrpSpPr/>
          <p:nvPr/>
        </p:nvGrpSpPr>
        <p:grpSpPr>
          <a:xfrm>
            <a:off x="8787010" y="3976619"/>
            <a:ext cx="2324659" cy="2260298"/>
            <a:chOff x="8787010" y="3976619"/>
            <a:chExt cx="2324659" cy="2260298"/>
          </a:xfrm>
        </p:grpSpPr>
        <p:grpSp>
          <p:nvGrpSpPr>
            <p:cNvPr id="45" name="Group 6">
              <a:extLst>
                <a:ext uri="{FF2B5EF4-FFF2-40B4-BE49-F238E27FC236}">
                  <a16:creationId xmlns:a16="http://schemas.microsoft.com/office/drawing/2014/main" id="{68B64718-904E-4952-BB04-DE6771D2F095}"/>
                </a:ext>
              </a:extLst>
            </p:cNvPr>
            <p:cNvGrpSpPr/>
            <p:nvPr/>
          </p:nvGrpSpPr>
          <p:grpSpPr>
            <a:xfrm>
              <a:off x="8787010" y="3976619"/>
              <a:ext cx="2324659" cy="2260298"/>
              <a:chOff x="838200" y="1981200"/>
              <a:chExt cx="2408238" cy="2341563"/>
            </a:xfrm>
          </p:grpSpPr>
          <p:sp>
            <p:nvSpPr>
              <p:cNvPr id="46" name="Freeform 5">
                <a:extLst>
                  <a:ext uri="{FF2B5EF4-FFF2-40B4-BE49-F238E27FC236}">
                    <a16:creationId xmlns:a16="http://schemas.microsoft.com/office/drawing/2014/main" id="{A1327728-7B4D-4873-98F3-0242F9695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  <a:close/>
                  </a:path>
                </a:pathLst>
              </a:custGeom>
              <a:solidFill>
                <a:srgbClr val="C03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7" name="Freeform 6">
                <a:extLst>
                  <a:ext uri="{FF2B5EF4-FFF2-40B4-BE49-F238E27FC236}">
                    <a16:creationId xmlns:a16="http://schemas.microsoft.com/office/drawing/2014/main" id="{6347A182-F672-4E70-8A55-9B8929698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8" name="Freeform 7">
                <a:extLst>
                  <a:ext uri="{FF2B5EF4-FFF2-40B4-BE49-F238E27FC236}">
                    <a16:creationId xmlns:a16="http://schemas.microsoft.com/office/drawing/2014/main" id="{1289E53E-171F-49CA-BDF5-3D4913882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F39C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9" name="Freeform 8">
                <a:extLst>
                  <a:ext uri="{FF2B5EF4-FFF2-40B4-BE49-F238E27FC236}">
                    <a16:creationId xmlns:a16="http://schemas.microsoft.com/office/drawing/2014/main" id="{C42D77F4-4510-401E-9184-D9F9F833A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0" name="Freeform 9">
                <a:extLst>
                  <a:ext uri="{FF2B5EF4-FFF2-40B4-BE49-F238E27FC236}">
                    <a16:creationId xmlns:a16="http://schemas.microsoft.com/office/drawing/2014/main" id="{EC7F0042-08FA-48A0-ADCC-810FF48B6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16A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1" name="Freeform 10">
                <a:extLst>
                  <a:ext uri="{FF2B5EF4-FFF2-40B4-BE49-F238E27FC236}">
                    <a16:creationId xmlns:a16="http://schemas.microsoft.com/office/drawing/2014/main" id="{47FA1F1A-7461-4C13-8799-F8DB3DF39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2" name="Freeform 11">
                <a:extLst>
                  <a:ext uri="{FF2B5EF4-FFF2-40B4-BE49-F238E27FC236}">
                    <a16:creationId xmlns:a16="http://schemas.microsoft.com/office/drawing/2014/main" id="{C167ADA4-D7FD-41AA-8999-2AD40B224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  <a:close/>
                  </a:path>
                </a:pathLst>
              </a:custGeom>
              <a:solidFill>
                <a:srgbClr val="298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3" name="Freeform 12">
                <a:extLst>
                  <a:ext uri="{FF2B5EF4-FFF2-40B4-BE49-F238E27FC236}">
                    <a16:creationId xmlns:a16="http://schemas.microsoft.com/office/drawing/2014/main" id="{DAFB647A-EED8-461E-9885-6FFC8FD9E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4" name="Freeform 13">
                <a:extLst>
                  <a:ext uri="{FF2B5EF4-FFF2-40B4-BE49-F238E27FC236}">
                    <a16:creationId xmlns:a16="http://schemas.microsoft.com/office/drawing/2014/main" id="{DB0F6FAE-7A12-4164-B49C-5C6A313C8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  <a:close/>
                  </a:path>
                </a:pathLst>
              </a:custGeom>
              <a:solidFill>
                <a:srgbClr val="2C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5" name="Freeform 14">
                <a:extLst>
                  <a:ext uri="{FF2B5EF4-FFF2-40B4-BE49-F238E27FC236}">
                    <a16:creationId xmlns:a16="http://schemas.microsoft.com/office/drawing/2014/main" id="{B4480057-FADD-4D29-863E-47AF034C2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F4ECCE3-41D9-407D-ACDB-B5198BE0735B}"/>
                </a:ext>
              </a:extLst>
            </p:cNvPr>
            <p:cNvSpPr txBox="1"/>
            <p:nvPr/>
          </p:nvSpPr>
          <p:spPr>
            <a:xfrm>
              <a:off x="9280701" y="5002319"/>
              <a:ext cx="1262842" cy="400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车主生态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761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4D810A3-9231-443F-A550-1CCD676B23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26" y="1185862"/>
            <a:ext cx="2578701" cy="5300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11EE4A9-CA74-41FF-92BB-9A38BF8BA735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用户入口载体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C82E00-0E28-452F-8004-F8ADD94D8AD8}"/>
              </a:ext>
            </a:extLst>
          </p:cNvPr>
          <p:cNvSpPr txBox="1"/>
          <p:nvPr/>
        </p:nvSpPr>
        <p:spPr>
          <a:xfrm>
            <a:off x="4586288" y="1814513"/>
            <a:ext cx="6365961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基于微信小程序，基于冠德石油公众号，构建用户入口载体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打造陆陆畅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车主生活平台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精准、精确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用户流量入口</a:t>
            </a:r>
            <a:endParaRPr lang="zh-CN" alt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17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BAB7FF40-785B-4FE5-82DE-194C021372C8}"/>
              </a:ext>
            </a:extLst>
          </p:cNvPr>
          <p:cNvGrpSpPr/>
          <p:nvPr/>
        </p:nvGrpSpPr>
        <p:grpSpPr>
          <a:xfrm>
            <a:off x="435259" y="1600200"/>
            <a:ext cx="11324656" cy="1093828"/>
            <a:chOff x="434892" y="1710418"/>
            <a:chExt cx="11324656" cy="1093828"/>
          </a:xfrm>
        </p:grpSpPr>
        <p:sp>
          <p:nvSpPr>
            <p:cNvPr id="28" name="Rounded Rectangle 29">
              <a:extLst>
                <a:ext uri="{FF2B5EF4-FFF2-40B4-BE49-F238E27FC236}">
                  <a16:creationId xmlns:a16="http://schemas.microsoft.com/office/drawing/2014/main" id="{69F1303F-9499-4208-A4B0-5633702C7261}"/>
                </a:ext>
              </a:extLst>
            </p:cNvPr>
            <p:cNvSpPr/>
            <p:nvPr/>
          </p:nvSpPr>
          <p:spPr>
            <a:xfrm>
              <a:off x="434892" y="1710418"/>
              <a:ext cx="868867" cy="661669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30">
              <a:extLst>
                <a:ext uri="{FF2B5EF4-FFF2-40B4-BE49-F238E27FC236}">
                  <a16:creationId xmlns:a16="http://schemas.microsoft.com/office/drawing/2014/main" id="{2C0669C7-F65B-4FF8-9D9C-D96FBA25B1EC}"/>
                </a:ext>
              </a:extLst>
            </p:cNvPr>
            <p:cNvSpPr/>
            <p:nvPr/>
          </p:nvSpPr>
          <p:spPr>
            <a:xfrm>
              <a:off x="1303759" y="171069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6FAAA45-1720-4B5C-BDEB-6EBC18FED4FC}"/>
                </a:ext>
              </a:extLst>
            </p:cNvPr>
            <p:cNvSpPr/>
            <p:nvPr/>
          </p:nvSpPr>
          <p:spPr>
            <a:xfrm>
              <a:off x="3917708" y="1715588"/>
              <a:ext cx="4356583" cy="640080"/>
            </a:xfrm>
            <a:prstGeom prst="rect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排队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42E30F16-0348-43F3-AE22-E93F19D6A453}"/>
                </a:ext>
              </a:extLst>
            </p:cNvPr>
            <p:cNvSpPr/>
            <p:nvPr/>
          </p:nvSpPr>
          <p:spPr>
            <a:xfrm>
              <a:off x="8274291" y="1715588"/>
              <a:ext cx="871304" cy="640080"/>
            </a:xfrm>
            <a:prstGeom prst="rect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买单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92C7C1E-4389-4B2A-813D-1185513A34DB}"/>
                </a:ext>
              </a:extLst>
            </p:cNvPr>
            <p:cNvSpPr/>
            <p:nvPr/>
          </p:nvSpPr>
          <p:spPr>
            <a:xfrm>
              <a:off x="10868450" y="171069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4A197934-6E4F-49ED-A2F4-DD3C60255CDE}"/>
                </a:ext>
              </a:extLst>
            </p:cNvPr>
            <p:cNvSpPr/>
            <p:nvPr/>
          </p:nvSpPr>
          <p:spPr>
            <a:xfrm>
              <a:off x="9143407" y="1713716"/>
              <a:ext cx="1722796" cy="641952"/>
            </a:xfrm>
            <a:prstGeom prst="rect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开发票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E71B3B0-55AB-45A6-9CFA-CDB56E60D7D1}"/>
                </a:ext>
              </a:extLst>
            </p:cNvPr>
            <p:cNvSpPr txBox="1"/>
            <p:nvPr/>
          </p:nvSpPr>
          <p:spPr>
            <a:xfrm>
              <a:off x="472131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BF0C763-46D6-4991-B06B-BFBE33817795}"/>
                </a:ext>
              </a:extLst>
            </p:cNvPr>
            <p:cNvSpPr txBox="1"/>
            <p:nvPr/>
          </p:nvSpPr>
          <p:spPr>
            <a:xfrm>
              <a:off x="221476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8B8FF46-23AE-44E9-9DFC-789C40797915}"/>
                </a:ext>
              </a:extLst>
            </p:cNvPr>
            <p:cNvSpPr txBox="1"/>
            <p:nvPr/>
          </p:nvSpPr>
          <p:spPr>
            <a:xfrm>
              <a:off x="5698805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A1DAC88B-6A27-469C-A42B-B380563B5F9E}"/>
                </a:ext>
              </a:extLst>
            </p:cNvPr>
            <p:cNvSpPr txBox="1"/>
            <p:nvPr/>
          </p:nvSpPr>
          <p:spPr>
            <a:xfrm>
              <a:off x="831274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B727F07-A041-410E-BADA-E300458E2826}"/>
                </a:ext>
              </a:extLst>
            </p:cNvPr>
            <p:cNvSpPr txBox="1"/>
            <p:nvPr/>
          </p:nvSpPr>
          <p:spPr>
            <a:xfrm>
              <a:off x="970129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D28DCFB3-B0E4-4204-9EFA-883904E9C570}"/>
                </a:ext>
              </a:extLst>
            </p:cNvPr>
            <p:cNvSpPr txBox="1"/>
            <p:nvPr/>
          </p:nvSpPr>
          <p:spPr>
            <a:xfrm>
              <a:off x="1091751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6EAFBDDE-31F7-47BC-8B33-564BE8BD4507}"/>
              </a:ext>
            </a:extLst>
          </p:cNvPr>
          <p:cNvSpPr txBox="1"/>
          <p:nvPr/>
        </p:nvSpPr>
        <p:spPr>
          <a:xfrm>
            <a:off x="1153295" y="2454203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66F8722-D2DA-454E-8C14-2F3914CC1844}"/>
              </a:ext>
            </a:extLst>
          </p:cNvPr>
          <p:cNvGrpSpPr/>
          <p:nvPr/>
        </p:nvGrpSpPr>
        <p:grpSpPr>
          <a:xfrm>
            <a:off x="3900744" y="3363862"/>
            <a:ext cx="4373914" cy="1093557"/>
            <a:chOff x="434892" y="4600069"/>
            <a:chExt cx="4373914" cy="1093557"/>
          </a:xfrm>
        </p:grpSpPr>
        <p:sp>
          <p:nvSpPr>
            <p:cNvPr id="42" name="Rounded Rectangle 29">
              <a:extLst>
                <a:ext uri="{FF2B5EF4-FFF2-40B4-BE49-F238E27FC236}">
                  <a16:creationId xmlns:a16="http://schemas.microsoft.com/office/drawing/2014/main" id="{2F875E24-2B99-4B4C-80B5-D879240A3934}"/>
                </a:ext>
              </a:extLst>
            </p:cNvPr>
            <p:cNvSpPr/>
            <p:nvPr/>
          </p:nvSpPr>
          <p:spPr>
            <a:xfrm>
              <a:off x="434892" y="4600069"/>
              <a:ext cx="868867" cy="649878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30">
              <a:extLst>
                <a:ext uri="{FF2B5EF4-FFF2-40B4-BE49-F238E27FC236}">
                  <a16:creationId xmlns:a16="http://schemas.microsoft.com/office/drawing/2014/main" id="{1EF8BA38-C3FD-4BBD-9F73-95D50F7CC42D}"/>
                </a:ext>
              </a:extLst>
            </p:cNvPr>
            <p:cNvSpPr/>
            <p:nvPr/>
          </p:nvSpPr>
          <p:spPr>
            <a:xfrm>
              <a:off x="1303759" y="460007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2017811-3269-44D5-99AE-9FC4E8763EF6}"/>
                </a:ext>
              </a:extLst>
            </p:cNvPr>
            <p:cNvSpPr/>
            <p:nvPr/>
          </p:nvSpPr>
          <p:spPr>
            <a:xfrm>
              <a:off x="3917708" y="460007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869D1CD-A8CD-498A-9A86-F82B56DEC371}"/>
                </a:ext>
              </a:extLst>
            </p:cNvPr>
            <p:cNvSpPr txBox="1"/>
            <p:nvPr/>
          </p:nvSpPr>
          <p:spPr>
            <a:xfrm>
              <a:off x="472131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30D305D-9796-4A3F-A5E7-7AD692569916}"/>
                </a:ext>
              </a:extLst>
            </p:cNvPr>
            <p:cNvSpPr txBox="1"/>
            <p:nvPr/>
          </p:nvSpPr>
          <p:spPr>
            <a:xfrm>
              <a:off x="2214766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471CA7D-CC96-477E-A327-30D533D4C929}"/>
                </a:ext>
              </a:extLst>
            </p:cNvPr>
            <p:cNvSpPr txBox="1"/>
            <p:nvPr/>
          </p:nvSpPr>
          <p:spPr>
            <a:xfrm>
              <a:off x="3966777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5D12CD04-96A5-46A6-9E92-5343A157E972}"/>
              </a:ext>
            </a:extLst>
          </p:cNvPr>
          <p:cNvSpPr txBox="1"/>
          <p:nvPr/>
        </p:nvSpPr>
        <p:spPr>
          <a:xfrm>
            <a:off x="1132293" y="4319892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48A8F1BE-C5A1-4A95-B2AD-69690E906849}"/>
              </a:ext>
            </a:extLst>
          </p:cNvPr>
          <p:cNvCxnSpPr>
            <a:cxnSpLocks/>
          </p:cNvCxnSpPr>
          <p:nvPr/>
        </p:nvCxnSpPr>
        <p:spPr>
          <a:xfrm>
            <a:off x="436479" y="2245450"/>
            <a:ext cx="3479349" cy="1763391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BA108A0A-4917-4048-A211-31DFF7351B2C}"/>
              </a:ext>
            </a:extLst>
          </p:cNvPr>
          <p:cNvCxnSpPr>
            <a:cxnSpLocks/>
          </p:cNvCxnSpPr>
          <p:nvPr/>
        </p:nvCxnSpPr>
        <p:spPr>
          <a:xfrm flipH="1">
            <a:off x="8227017" y="2283289"/>
            <a:ext cx="3503772" cy="1725552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sp>
        <p:nvSpPr>
          <p:cNvPr id="51" name="TextBox 2">
            <a:extLst>
              <a:ext uri="{FF2B5EF4-FFF2-40B4-BE49-F238E27FC236}">
                <a16:creationId xmlns:a16="http://schemas.microsoft.com/office/drawing/2014/main" id="{A71832C8-C433-46A6-9E6D-B23601F6D4F4}"/>
              </a:ext>
            </a:extLst>
          </p:cNvPr>
          <p:cNvSpPr txBox="1"/>
          <p:nvPr/>
        </p:nvSpPr>
        <p:spPr>
          <a:xfrm>
            <a:off x="1773383" y="407777"/>
            <a:ext cx="8722668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加油场景：带给用户极致的加油体验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7548CDFC-583A-47C3-84FD-E2ED51A205D0}"/>
              </a:ext>
            </a:extLst>
          </p:cNvPr>
          <p:cNvSpPr txBox="1"/>
          <p:nvPr/>
        </p:nvSpPr>
        <p:spPr>
          <a:xfrm>
            <a:off x="435259" y="5256090"/>
            <a:ext cx="11630025" cy="9694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微信小程序、车牌识别、微信免密支付、电子发票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等一系列创新的业务模式，带给加油车主消费者极致的加油体验</a:t>
            </a:r>
          </a:p>
        </p:txBody>
      </p:sp>
      <p:sp>
        <p:nvSpPr>
          <p:cNvPr id="57" name="文本框 56">
            <a:hlinkClick r:id="rId2"/>
            <a:extLst>
              <a:ext uri="{FF2B5EF4-FFF2-40B4-BE49-F238E27FC236}">
                <a16:creationId xmlns:a16="http://schemas.microsoft.com/office/drawing/2014/main" id="{E7DF2F13-151B-40C7-875A-11E11F4BC955}"/>
              </a:ext>
            </a:extLst>
          </p:cNvPr>
          <p:cNvSpPr txBox="1"/>
          <p:nvPr/>
        </p:nvSpPr>
        <p:spPr>
          <a:xfrm>
            <a:off x="5936957" y="6388302"/>
            <a:ext cx="6128327" cy="37741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400" u="sng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欢迎大家到冠德旗下油站体验</a:t>
            </a:r>
          </a:p>
        </p:txBody>
      </p:sp>
    </p:spTree>
    <p:extLst>
      <p:ext uri="{BB962C8B-B14F-4D97-AF65-F5344CB8AC3E}">
        <p14:creationId xmlns:p14="http://schemas.microsoft.com/office/powerpoint/2010/main" val="3672708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ubtitle 10">
            <a:extLst>
              <a:ext uri="{FF2B5EF4-FFF2-40B4-BE49-F238E27FC236}">
                <a16:creationId xmlns:a16="http://schemas.microsoft.com/office/drawing/2014/main" id="{410B038E-9E00-427D-87ED-AB52F7589283}"/>
              </a:ext>
            </a:extLst>
          </p:cNvPr>
          <p:cNvSpPr txBox="1">
            <a:spLocks/>
          </p:cNvSpPr>
          <p:nvPr/>
        </p:nvSpPr>
        <p:spPr>
          <a:xfrm>
            <a:off x="624208" y="962404"/>
            <a:ext cx="10946758" cy="415732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围绕着用户、汽车、钱包构建</a:t>
            </a:r>
            <a:r>
              <a:rPr lang="en-US" altLang="zh-CN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大业务板块</a:t>
            </a:r>
            <a:endParaRPr lang="en-AU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A1890033-DEA7-4E18-8179-307E94E928F8}"/>
              </a:ext>
            </a:extLst>
          </p:cNvPr>
          <p:cNvSpPr>
            <a:spLocks noEditPoints="1"/>
          </p:cNvSpPr>
          <p:nvPr/>
        </p:nvSpPr>
        <p:spPr bwMode="auto">
          <a:xfrm>
            <a:off x="7095940" y="4822158"/>
            <a:ext cx="4420623" cy="1295478"/>
          </a:xfrm>
          <a:custGeom>
            <a:avLst/>
            <a:gdLst/>
            <a:ahLst/>
            <a:cxnLst>
              <a:cxn ang="0">
                <a:pos x="1192" y="292"/>
              </a:cxn>
              <a:cxn ang="0">
                <a:pos x="583" y="487"/>
              </a:cxn>
              <a:cxn ang="0">
                <a:pos x="353" y="565"/>
              </a:cxn>
              <a:cxn ang="0">
                <a:pos x="108" y="713"/>
              </a:cxn>
              <a:cxn ang="0">
                <a:pos x="274" y="663"/>
              </a:cxn>
              <a:cxn ang="0">
                <a:pos x="292" y="698"/>
              </a:cxn>
              <a:cxn ang="0">
                <a:pos x="289" y="769"/>
              </a:cxn>
              <a:cxn ang="0">
                <a:pos x="476" y="566"/>
              </a:cxn>
              <a:cxn ang="0">
                <a:pos x="385" y="681"/>
              </a:cxn>
              <a:cxn ang="0">
                <a:pos x="493" y="658"/>
              </a:cxn>
              <a:cxn ang="0">
                <a:pos x="558" y="929"/>
              </a:cxn>
              <a:cxn ang="0">
                <a:pos x="634" y="856"/>
              </a:cxn>
              <a:cxn ang="0">
                <a:pos x="685" y="969"/>
              </a:cxn>
              <a:cxn ang="0">
                <a:pos x="829" y="634"/>
              </a:cxn>
              <a:cxn ang="0">
                <a:pos x="845" y="590"/>
              </a:cxn>
              <a:cxn ang="0">
                <a:pos x="837" y="812"/>
              </a:cxn>
              <a:cxn ang="0">
                <a:pos x="917" y="887"/>
              </a:cxn>
              <a:cxn ang="0">
                <a:pos x="913" y="1008"/>
              </a:cxn>
              <a:cxn ang="0">
                <a:pos x="969" y="1030"/>
              </a:cxn>
              <a:cxn ang="0">
                <a:pos x="1003" y="921"/>
              </a:cxn>
              <a:cxn ang="0">
                <a:pos x="999" y="759"/>
              </a:cxn>
              <a:cxn ang="0">
                <a:pos x="1027" y="668"/>
              </a:cxn>
              <a:cxn ang="0">
                <a:pos x="1088" y="806"/>
              </a:cxn>
              <a:cxn ang="0">
                <a:pos x="1159" y="975"/>
              </a:cxn>
              <a:cxn ang="0">
                <a:pos x="1201" y="878"/>
              </a:cxn>
              <a:cxn ang="0">
                <a:pos x="1185" y="686"/>
              </a:cxn>
              <a:cxn ang="0">
                <a:pos x="1276" y="913"/>
              </a:cxn>
              <a:cxn ang="0">
                <a:pos x="1376" y="783"/>
              </a:cxn>
              <a:cxn ang="0">
                <a:pos x="1442" y="992"/>
              </a:cxn>
              <a:cxn ang="0">
                <a:pos x="1488" y="802"/>
              </a:cxn>
              <a:cxn ang="0">
                <a:pos x="1540" y="768"/>
              </a:cxn>
              <a:cxn ang="0">
                <a:pos x="1540" y="703"/>
              </a:cxn>
              <a:cxn ang="0">
                <a:pos x="1629" y="642"/>
              </a:cxn>
              <a:cxn ang="0">
                <a:pos x="1801" y="725"/>
              </a:cxn>
              <a:cxn ang="0">
                <a:pos x="1699" y="656"/>
              </a:cxn>
              <a:cxn ang="0">
                <a:pos x="1773" y="641"/>
              </a:cxn>
              <a:cxn ang="0">
                <a:pos x="1905" y="633"/>
              </a:cxn>
              <a:cxn ang="0">
                <a:pos x="1938" y="550"/>
              </a:cxn>
              <a:cxn ang="0">
                <a:pos x="558" y="730"/>
              </a:cxn>
              <a:cxn ang="0">
                <a:pos x="780" y="465"/>
              </a:cxn>
              <a:cxn ang="0">
                <a:pos x="692" y="685"/>
              </a:cxn>
              <a:cxn ang="0">
                <a:pos x="707" y="770"/>
              </a:cxn>
              <a:cxn ang="0">
                <a:pos x="819" y="606"/>
              </a:cxn>
              <a:cxn ang="0">
                <a:pos x="779" y="547"/>
              </a:cxn>
              <a:cxn ang="0">
                <a:pos x="957" y="585"/>
              </a:cxn>
              <a:cxn ang="0">
                <a:pos x="1034" y="516"/>
              </a:cxn>
              <a:cxn ang="0">
                <a:pos x="1171" y="620"/>
              </a:cxn>
              <a:cxn ang="0">
                <a:pos x="1468" y="469"/>
              </a:cxn>
              <a:cxn ang="0">
                <a:pos x="1246" y="675"/>
              </a:cxn>
              <a:cxn ang="0">
                <a:pos x="1290" y="691"/>
              </a:cxn>
              <a:cxn ang="0">
                <a:pos x="1413" y="691"/>
              </a:cxn>
              <a:cxn ang="0">
                <a:pos x="1404" y="767"/>
              </a:cxn>
              <a:cxn ang="0">
                <a:pos x="1434" y="736"/>
              </a:cxn>
              <a:cxn ang="0">
                <a:pos x="1543" y="726"/>
              </a:cxn>
              <a:cxn ang="0">
                <a:pos x="1573" y="640"/>
              </a:cxn>
              <a:cxn ang="0">
                <a:pos x="1571" y="592"/>
              </a:cxn>
              <a:cxn ang="0">
                <a:pos x="1440" y="582"/>
              </a:cxn>
              <a:cxn ang="0">
                <a:pos x="1649" y="548"/>
              </a:cxn>
            </a:cxnLst>
            <a:rect l="0" t="0" r="r" b="b"/>
            <a:pathLst>
              <a:path w="2016" h="1175">
                <a:moveTo>
                  <a:pt x="1950" y="511"/>
                </a:moveTo>
                <a:cubicBezTo>
                  <a:pt x="1972" y="503"/>
                  <a:pt x="1992" y="497"/>
                  <a:pt x="2016" y="502"/>
                </a:cubicBezTo>
                <a:cubicBezTo>
                  <a:pt x="2003" y="498"/>
                  <a:pt x="1990" y="497"/>
                  <a:pt x="1976" y="500"/>
                </a:cubicBezTo>
                <a:cubicBezTo>
                  <a:pt x="1958" y="503"/>
                  <a:pt x="1940" y="511"/>
                  <a:pt x="1921" y="511"/>
                </a:cubicBezTo>
                <a:cubicBezTo>
                  <a:pt x="1898" y="512"/>
                  <a:pt x="1876" y="504"/>
                  <a:pt x="1854" y="499"/>
                </a:cubicBezTo>
                <a:cubicBezTo>
                  <a:pt x="1795" y="487"/>
                  <a:pt x="1735" y="483"/>
                  <a:pt x="1676" y="473"/>
                </a:cubicBezTo>
                <a:cubicBezTo>
                  <a:pt x="1656" y="469"/>
                  <a:pt x="1636" y="468"/>
                  <a:pt x="1616" y="465"/>
                </a:cubicBezTo>
                <a:cubicBezTo>
                  <a:pt x="1588" y="460"/>
                  <a:pt x="1562" y="449"/>
                  <a:pt x="1535" y="440"/>
                </a:cubicBezTo>
                <a:cubicBezTo>
                  <a:pt x="1477" y="422"/>
                  <a:pt x="1419" y="405"/>
                  <a:pt x="1359" y="393"/>
                </a:cubicBezTo>
                <a:cubicBezTo>
                  <a:pt x="1325" y="386"/>
                  <a:pt x="1220" y="374"/>
                  <a:pt x="1192" y="292"/>
                </a:cubicBezTo>
                <a:cubicBezTo>
                  <a:pt x="1176" y="245"/>
                  <a:pt x="1149" y="232"/>
                  <a:pt x="1136" y="203"/>
                </a:cubicBezTo>
                <a:cubicBezTo>
                  <a:pt x="1129" y="188"/>
                  <a:pt x="1128" y="160"/>
                  <a:pt x="1127" y="0"/>
                </a:cubicBezTo>
                <a:cubicBezTo>
                  <a:pt x="906" y="0"/>
                  <a:pt x="906" y="0"/>
                  <a:pt x="906" y="0"/>
                </a:cubicBezTo>
                <a:cubicBezTo>
                  <a:pt x="905" y="144"/>
                  <a:pt x="904" y="134"/>
                  <a:pt x="904" y="148"/>
                </a:cubicBezTo>
                <a:cubicBezTo>
                  <a:pt x="903" y="177"/>
                  <a:pt x="908" y="206"/>
                  <a:pt x="902" y="235"/>
                </a:cubicBezTo>
                <a:cubicBezTo>
                  <a:pt x="894" y="272"/>
                  <a:pt x="875" y="290"/>
                  <a:pt x="847" y="312"/>
                </a:cubicBezTo>
                <a:cubicBezTo>
                  <a:pt x="785" y="359"/>
                  <a:pt x="721" y="404"/>
                  <a:pt x="662" y="454"/>
                </a:cubicBezTo>
                <a:cubicBezTo>
                  <a:pt x="656" y="460"/>
                  <a:pt x="650" y="465"/>
                  <a:pt x="644" y="471"/>
                </a:cubicBezTo>
                <a:cubicBezTo>
                  <a:pt x="638" y="476"/>
                  <a:pt x="631" y="477"/>
                  <a:pt x="624" y="479"/>
                </a:cubicBezTo>
                <a:cubicBezTo>
                  <a:pt x="611" y="482"/>
                  <a:pt x="597" y="485"/>
                  <a:pt x="583" y="487"/>
                </a:cubicBezTo>
                <a:cubicBezTo>
                  <a:pt x="562" y="490"/>
                  <a:pt x="543" y="497"/>
                  <a:pt x="524" y="506"/>
                </a:cubicBezTo>
                <a:cubicBezTo>
                  <a:pt x="495" y="520"/>
                  <a:pt x="468" y="537"/>
                  <a:pt x="436" y="544"/>
                </a:cubicBezTo>
                <a:cubicBezTo>
                  <a:pt x="404" y="550"/>
                  <a:pt x="371" y="539"/>
                  <a:pt x="339" y="542"/>
                </a:cubicBezTo>
                <a:cubicBezTo>
                  <a:pt x="283" y="547"/>
                  <a:pt x="227" y="565"/>
                  <a:pt x="172" y="577"/>
                </a:cubicBezTo>
                <a:cubicBezTo>
                  <a:pt x="115" y="589"/>
                  <a:pt x="53" y="565"/>
                  <a:pt x="0" y="597"/>
                </a:cubicBezTo>
                <a:cubicBezTo>
                  <a:pt x="52" y="570"/>
                  <a:pt x="106" y="596"/>
                  <a:pt x="161" y="590"/>
                </a:cubicBezTo>
                <a:cubicBezTo>
                  <a:pt x="126" y="608"/>
                  <a:pt x="94" y="628"/>
                  <a:pt x="53" y="627"/>
                </a:cubicBezTo>
                <a:cubicBezTo>
                  <a:pt x="106" y="632"/>
                  <a:pt x="146" y="600"/>
                  <a:pt x="194" y="586"/>
                </a:cubicBezTo>
                <a:cubicBezTo>
                  <a:pt x="219" y="579"/>
                  <a:pt x="246" y="577"/>
                  <a:pt x="271" y="573"/>
                </a:cubicBezTo>
                <a:cubicBezTo>
                  <a:pt x="298" y="568"/>
                  <a:pt x="326" y="563"/>
                  <a:pt x="353" y="565"/>
                </a:cubicBezTo>
                <a:cubicBezTo>
                  <a:pt x="306" y="579"/>
                  <a:pt x="265" y="607"/>
                  <a:pt x="219" y="623"/>
                </a:cubicBezTo>
                <a:cubicBezTo>
                  <a:pt x="182" y="635"/>
                  <a:pt x="145" y="637"/>
                  <a:pt x="106" y="635"/>
                </a:cubicBezTo>
                <a:cubicBezTo>
                  <a:pt x="133" y="638"/>
                  <a:pt x="159" y="639"/>
                  <a:pt x="186" y="637"/>
                </a:cubicBezTo>
                <a:cubicBezTo>
                  <a:pt x="180" y="658"/>
                  <a:pt x="157" y="666"/>
                  <a:pt x="138" y="672"/>
                </a:cubicBezTo>
                <a:cubicBezTo>
                  <a:pt x="155" y="668"/>
                  <a:pt x="174" y="663"/>
                  <a:pt x="184" y="648"/>
                </a:cubicBezTo>
                <a:cubicBezTo>
                  <a:pt x="187" y="645"/>
                  <a:pt x="189" y="640"/>
                  <a:pt x="191" y="636"/>
                </a:cubicBezTo>
                <a:cubicBezTo>
                  <a:pt x="196" y="635"/>
                  <a:pt x="202" y="635"/>
                  <a:pt x="207" y="633"/>
                </a:cubicBezTo>
                <a:cubicBezTo>
                  <a:pt x="219" y="631"/>
                  <a:pt x="231" y="628"/>
                  <a:pt x="242" y="624"/>
                </a:cubicBezTo>
                <a:cubicBezTo>
                  <a:pt x="220" y="645"/>
                  <a:pt x="202" y="669"/>
                  <a:pt x="181" y="690"/>
                </a:cubicBezTo>
                <a:cubicBezTo>
                  <a:pt x="162" y="709"/>
                  <a:pt x="135" y="729"/>
                  <a:pt x="108" y="713"/>
                </a:cubicBezTo>
                <a:cubicBezTo>
                  <a:pt x="123" y="723"/>
                  <a:pt x="140" y="722"/>
                  <a:pt x="156" y="714"/>
                </a:cubicBezTo>
                <a:cubicBezTo>
                  <a:pt x="155" y="729"/>
                  <a:pt x="157" y="740"/>
                  <a:pt x="150" y="754"/>
                </a:cubicBezTo>
                <a:cubicBezTo>
                  <a:pt x="143" y="768"/>
                  <a:pt x="134" y="781"/>
                  <a:pt x="129" y="796"/>
                </a:cubicBezTo>
                <a:cubicBezTo>
                  <a:pt x="137" y="776"/>
                  <a:pt x="153" y="761"/>
                  <a:pt x="159" y="740"/>
                </a:cubicBezTo>
                <a:cubicBezTo>
                  <a:pt x="161" y="735"/>
                  <a:pt x="159" y="714"/>
                  <a:pt x="163" y="711"/>
                </a:cubicBezTo>
                <a:cubicBezTo>
                  <a:pt x="174" y="702"/>
                  <a:pt x="185" y="694"/>
                  <a:pt x="195" y="685"/>
                </a:cubicBezTo>
                <a:cubicBezTo>
                  <a:pt x="216" y="666"/>
                  <a:pt x="235" y="645"/>
                  <a:pt x="256" y="627"/>
                </a:cubicBezTo>
                <a:cubicBezTo>
                  <a:pt x="262" y="622"/>
                  <a:pt x="267" y="616"/>
                  <a:pt x="273" y="612"/>
                </a:cubicBezTo>
                <a:cubicBezTo>
                  <a:pt x="289" y="606"/>
                  <a:pt x="304" y="600"/>
                  <a:pt x="319" y="594"/>
                </a:cubicBezTo>
                <a:cubicBezTo>
                  <a:pt x="303" y="618"/>
                  <a:pt x="298" y="645"/>
                  <a:pt x="274" y="663"/>
                </a:cubicBezTo>
                <a:cubicBezTo>
                  <a:pt x="254" y="678"/>
                  <a:pt x="230" y="686"/>
                  <a:pt x="209" y="698"/>
                </a:cubicBezTo>
                <a:cubicBezTo>
                  <a:pt x="232" y="687"/>
                  <a:pt x="258" y="680"/>
                  <a:pt x="280" y="665"/>
                </a:cubicBezTo>
                <a:cubicBezTo>
                  <a:pt x="267" y="687"/>
                  <a:pt x="249" y="697"/>
                  <a:pt x="226" y="704"/>
                </a:cubicBezTo>
                <a:cubicBezTo>
                  <a:pt x="242" y="700"/>
                  <a:pt x="259" y="695"/>
                  <a:pt x="271" y="683"/>
                </a:cubicBezTo>
                <a:cubicBezTo>
                  <a:pt x="277" y="677"/>
                  <a:pt x="283" y="670"/>
                  <a:pt x="287" y="663"/>
                </a:cubicBezTo>
                <a:cubicBezTo>
                  <a:pt x="291" y="655"/>
                  <a:pt x="298" y="649"/>
                  <a:pt x="303" y="642"/>
                </a:cubicBezTo>
                <a:cubicBezTo>
                  <a:pt x="314" y="626"/>
                  <a:pt x="320" y="602"/>
                  <a:pt x="337" y="590"/>
                </a:cubicBezTo>
                <a:cubicBezTo>
                  <a:pt x="351" y="580"/>
                  <a:pt x="373" y="578"/>
                  <a:pt x="390" y="578"/>
                </a:cubicBezTo>
                <a:cubicBezTo>
                  <a:pt x="370" y="593"/>
                  <a:pt x="353" y="611"/>
                  <a:pt x="339" y="631"/>
                </a:cubicBezTo>
                <a:cubicBezTo>
                  <a:pt x="324" y="655"/>
                  <a:pt x="311" y="678"/>
                  <a:pt x="292" y="698"/>
                </a:cubicBezTo>
                <a:cubicBezTo>
                  <a:pt x="268" y="723"/>
                  <a:pt x="240" y="741"/>
                  <a:pt x="212" y="760"/>
                </a:cubicBezTo>
                <a:cubicBezTo>
                  <a:pt x="189" y="776"/>
                  <a:pt x="171" y="795"/>
                  <a:pt x="165" y="822"/>
                </a:cubicBezTo>
                <a:cubicBezTo>
                  <a:pt x="171" y="800"/>
                  <a:pt x="185" y="785"/>
                  <a:pt x="203" y="772"/>
                </a:cubicBezTo>
                <a:cubicBezTo>
                  <a:pt x="230" y="754"/>
                  <a:pt x="258" y="740"/>
                  <a:pt x="284" y="721"/>
                </a:cubicBezTo>
                <a:cubicBezTo>
                  <a:pt x="282" y="728"/>
                  <a:pt x="282" y="735"/>
                  <a:pt x="281" y="742"/>
                </a:cubicBezTo>
                <a:cubicBezTo>
                  <a:pt x="281" y="752"/>
                  <a:pt x="279" y="754"/>
                  <a:pt x="272" y="762"/>
                </a:cubicBezTo>
                <a:cubicBezTo>
                  <a:pt x="259" y="778"/>
                  <a:pt x="247" y="793"/>
                  <a:pt x="229" y="803"/>
                </a:cubicBezTo>
                <a:cubicBezTo>
                  <a:pt x="251" y="793"/>
                  <a:pt x="265" y="775"/>
                  <a:pt x="282" y="758"/>
                </a:cubicBezTo>
                <a:cubicBezTo>
                  <a:pt x="284" y="797"/>
                  <a:pt x="289" y="836"/>
                  <a:pt x="256" y="864"/>
                </a:cubicBezTo>
                <a:cubicBezTo>
                  <a:pt x="287" y="841"/>
                  <a:pt x="289" y="806"/>
                  <a:pt x="289" y="769"/>
                </a:cubicBezTo>
                <a:cubicBezTo>
                  <a:pt x="301" y="787"/>
                  <a:pt x="321" y="779"/>
                  <a:pt x="335" y="791"/>
                </a:cubicBezTo>
                <a:cubicBezTo>
                  <a:pt x="348" y="801"/>
                  <a:pt x="349" y="820"/>
                  <a:pt x="350" y="835"/>
                </a:cubicBezTo>
                <a:cubicBezTo>
                  <a:pt x="350" y="815"/>
                  <a:pt x="348" y="789"/>
                  <a:pt x="326" y="781"/>
                </a:cubicBezTo>
                <a:cubicBezTo>
                  <a:pt x="316" y="778"/>
                  <a:pt x="305" y="779"/>
                  <a:pt x="298" y="770"/>
                </a:cubicBezTo>
                <a:cubicBezTo>
                  <a:pt x="290" y="761"/>
                  <a:pt x="289" y="748"/>
                  <a:pt x="291" y="737"/>
                </a:cubicBezTo>
                <a:cubicBezTo>
                  <a:pt x="292" y="728"/>
                  <a:pt x="294" y="718"/>
                  <a:pt x="299" y="710"/>
                </a:cubicBezTo>
                <a:cubicBezTo>
                  <a:pt x="304" y="700"/>
                  <a:pt x="315" y="692"/>
                  <a:pt x="323" y="684"/>
                </a:cubicBezTo>
                <a:cubicBezTo>
                  <a:pt x="335" y="669"/>
                  <a:pt x="345" y="653"/>
                  <a:pt x="356" y="638"/>
                </a:cubicBezTo>
                <a:cubicBezTo>
                  <a:pt x="369" y="621"/>
                  <a:pt x="385" y="607"/>
                  <a:pt x="403" y="596"/>
                </a:cubicBezTo>
                <a:cubicBezTo>
                  <a:pt x="427" y="581"/>
                  <a:pt x="451" y="574"/>
                  <a:pt x="476" y="566"/>
                </a:cubicBezTo>
                <a:cubicBezTo>
                  <a:pt x="518" y="552"/>
                  <a:pt x="554" y="530"/>
                  <a:pt x="597" y="523"/>
                </a:cubicBezTo>
                <a:cubicBezTo>
                  <a:pt x="581" y="550"/>
                  <a:pt x="569" y="577"/>
                  <a:pt x="560" y="606"/>
                </a:cubicBezTo>
                <a:cubicBezTo>
                  <a:pt x="557" y="614"/>
                  <a:pt x="558" y="624"/>
                  <a:pt x="549" y="626"/>
                </a:cubicBezTo>
                <a:cubicBezTo>
                  <a:pt x="541" y="627"/>
                  <a:pt x="532" y="630"/>
                  <a:pt x="523" y="632"/>
                </a:cubicBezTo>
                <a:cubicBezTo>
                  <a:pt x="507" y="637"/>
                  <a:pt x="491" y="645"/>
                  <a:pt x="477" y="655"/>
                </a:cubicBezTo>
                <a:cubicBezTo>
                  <a:pt x="457" y="668"/>
                  <a:pt x="434" y="674"/>
                  <a:pt x="410" y="672"/>
                </a:cubicBezTo>
                <a:cubicBezTo>
                  <a:pt x="390" y="671"/>
                  <a:pt x="377" y="678"/>
                  <a:pt x="366" y="695"/>
                </a:cubicBezTo>
                <a:cubicBezTo>
                  <a:pt x="356" y="708"/>
                  <a:pt x="344" y="719"/>
                  <a:pt x="331" y="730"/>
                </a:cubicBezTo>
                <a:cubicBezTo>
                  <a:pt x="339" y="724"/>
                  <a:pt x="347" y="718"/>
                  <a:pt x="355" y="711"/>
                </a:cubicBezTo>
                <a:cubicBezTo>
                  <a:pt x="365" y="702"/>
                  <a:pt x="372" y="688"/>
                  <a:pt x="385" y="681"/>
                </a:cubicBezTo>
                <a:cubicBezTo>
                  <a:pt x="396" y="674"/>
                  <a:pt x="413" y="681"/>
                  <a:pt x="425" y="682"/>
                </a:cubicBezTo>
                <a:cubicBezTo>
                  <a:pt x="433" y="683"/>
                  <a:pt x="444" y="680"/>
                  <a:pt x="452" y="677"/>
                </a:cubicBezTo>
                <a:cubicBezTo>
                  <a:pt x="424" y="709"/>
                  <a:pt x="409" y="749"/>
                  <a:pt x="376" y="777"/>
                </a:cubicBezTo>
                <a:cubicBezTo>
                  <a:pt x="414" y="749"/>
                  <a:pt x="432" y="703"/>
                  <a:pt x="468" y="674"/>
                </a:cubicBezTo>
                <a:cubicBezTo>
                  <a:pt x="468" y="686"/>
                  <a:pt x="474" y="698"/>
                  <a:pt x="478" y="710"/>
                </a:cubicBezTo>
                <a:cubicBezTo>
                  <a:pt x="482" y="723"/>
                  <a:pt x="480" y="735"/>
                  <a:pt x="475" y="747"/>
                </a:cubicBezTo>
                <a:cubicBezTo>
                  <a:pt x="464" y="769"/>
                  <a:pt x="447" y="787"/>
                  <a:pt x="441" y="811"/>
                </a:cubicBezTo>
                <a:cubicBezTo>
                  <a:pt x="453" y="774"/>
                  <a:pt x="496" y="749"/>
                  <a:pt x="485" y="707"/>
                </a:cubicBezTo>
                <a:cubicBezTo>
                  <a:pt x="483" y="698"/>
                  <a:pt x="478" y="688"/>
                  <a:pt x="478" y="678"/>
                </a:cubicBezTo>
                <a:cubicBezTo>
                  <a:pt x="478" y="667"/>
                  <a:pt x="483" y="663"/>
                  <a:pt x="493" y="658"/>
                </a:cubicBezTo>
                <a:cubicBezTo>
                  <a:pt x="511" y="650"/>
                  <a:pt x="530" y="644"/>
                  <a:pt x="550" y="641"/>
                </a:cubicBezTo>
                <a:cubicBezTo>
                  <a:pt x="538" y="693"/>
                  <a:pt x="532" y="746"/>
                  <a:pt x="516" y="796"/>
                </a:cubicBezTo>
                <a:cubicBezTo>
                  <a:pt x="505" y="828"/>
                  <a:pt x="491" y="859"/>
                  <a:pt x="468" y="885"/>
                </a:cubicBezTo>
                <a:cubicBezTo>
                  <a:pt x="449" y="907"/>
                  <a:pt x="424" y="922"/>
                  <a:pt x="398" y="934"/>
                </a:cubicBezTo>
                <a:cubicBezTo>
                  <a:pt x="427" y="923"/>
                  <a:pt x="453" y="908"/>
                  <a:pt x="475" y="886"/>
                </a:cubicBezTo>
                <a:cubicBezTo>
                  <a:pt x="501" y="859"/>
                  <a:pt x="518" y="826"/>
                  <a:pt x="531" y="791"/>
                </a:cubicBezTo>
                <a:cubicBezTo>
                  <a:pt x="532" y="808"/>
                  <a:pt x="536" y="823"/>
                  <a:pt x="542" y="839"/>
                </a:cubicBezTo>
                <a:cubicBezTo>
                  <a:pt x="549" y="856"/>
                  <a:pt x="558" y="872"/>
                  <a:pt x="562" y="889"/>
                </a:cubicBezTo>
                <a:cubicBezTo>
                  <a:pt x="567" y="921"/>
                  <a:pt x="545" y="941"/>
                  <a:pt x="524" y="961"/>
                </a:cubicBezTo>
                <a:cubicBezTo>
                  <a:pt x="536" y="951"/>
                  <a:pt x="549" y="942"/>
                  <a:pt x="558" y="929"/>
                </a:cubicBezTo>
                <a:cubicBezTo>
                  <a:pt x="570" y="911"/>
                  <a:pt x="569" y="890"/>
                  <a:pt x="563" y="870"/>
                </a:cubicBezTo>
                <a:cubicBezTo>
                  <a:pt x="557" y="850"/>
                  <a:pt x="548" y="830"/>
                  <a:pt x="545" y="809"/>
                </a:cubicBezTo>
                <a:cubicBezTo>
                  <a:pt x="542" y="787"/>
                  <a:pt x="545" y="766"/>
                  <a:pt x="549" y="745"/>
                </a:cubicBezTo>
                <a:cubicBezTo>
                  <a:pt x="556" y="755"/>
                  <a:pt x="563" y="766"/>
                  <a:pt x="570" y="777"/>
                </a:cubicBezTo>
                <a:cubicBezTo>
                  <a:pt x="575" y="785"/>
                  <a:pt x="576" y="786"/>
                  <a:pt x="574" y="796"/>
                </a:cubicBezTo>
                <a:cubicBezTo>
                  <a:pt x="571" y="805"/>
                  <a:pt x="569" y="814"/>
                  <a:pt x="569" y="823"/>
                </a:cubicBezTo>
                <a:cubicBezTo>
                  <a:pt x="567" y="846"/>
                  <a:pt x="567" y="884"/>
                  <a:pt x="593" y="894"/>
                </a:cubicBezTo>
                <a:cubicBezTo>
                  <a:pt x="560" y="879"/>
                  <a:pt x="572" y="819"/>
                  <a:pt x="582" y="793"/>
                </a:cubicBezTo>
                <a:cubicBezTo>
                  <a:pt x="591" y="804"/>
                  <a:pt x="603" y="810"/>
                  <a:pt x="613" y="820"/>
                </a:cubicBezTo>
                <a:cubicBezTo>
                  <a:pt x="625" y="830"/>
                  <a:pt x="631" y="842"/>
                  <a:pt x="634" y="856"/>
                </a:cubicBezTo>
                <a:cubicBezTo>
                  <a:pt x="639" y="880"/>
                  <a:pt x="640" y="909"/>
                  <a:pt x="628" y="931"/>
                </a:cubicBezTo>
                <a:cubicBezTo>
                  <a:pt x="646" y="902"/>
                  <a:pt x="647" y="848"/>
                  <a:pt x="625" y="820"/>
                </a:cubicBezTo>
                <a:cubicBezTo>
                  <a:pt x="619" y="812"/>
                  <a:pt x="611" y="806"/>
                  <a:pt x="603" y="800"/>
                </a:cubicBezTo>
                <a:cubicBezTo>
                  <a:pt x="599" y="797"/>
                  <a:pt x="596" y="793"/>
                  <a:pt x="592" y="789"/>
                </a:cubicBezTo>
                <a:cubicBezTo>
                  <a:pt x="587" y="782"/>
                  <a:pt x="587" y="781"/>
                  <a:pt x="591" y="773"/>
                </a:cubicBezTo>
                <a:cubicBezTo>
                  <a:pt x="603" y="753"/>
                  <a:pt x="626" y="740"/>
                  <a:pt x="639" y="720"/>
                </a:cubicBezTo>
                <a:cubicBezTo>
                  <a:pt x="667" y="759"/>
                  <a:pt x="686" y="808"/>
                  <a:pt x="688" y="857"/>
                </a:cubicBezTo>
                <a:cubicBezTo>
                  <a:pt x="690" y="903"/>
                  <a:pt x="672" y="944"/>
                  <a:pt x="640" y="977"/>
                </a:cubicBezTo>
                <a:cubicBezTo>
                  <a:pt x="661" y="958"/>
                  <a:pt x="678" y="937"/>
                  <a:pt x="687" y="910"/>
                </a:cubicBezTo>
                <a:cubicBezTo>
                  <a:pt x="683" y="930"/>
                  <a:pt x="683" y="949"/>
                  <a:pt x="685" y="969"/>
                </a:cubicBezTo>
                <a:cubicBezTo>
                  <a:pt x="684" y="912"/>
                  <a:pt x="708" y="865"/>
                  <a:pt x="734" y="816"/>
                </a:cubicBezTo>
                <a:cubicBezTo>
                  <a:pt x="732" y="838"/>
                  <a:pt x="724" y="859"/>
                  <a:pt x="722" y="881"/>
                </a:cubicBezTo>
                <a:cubicBezTo>
                  <a:pt x="721" y="903"/>
                  <a:pt x="727" y="921"/>
                  <a:pt x="738" y="939"/>
                </a:cubicBezTo>
                <a:cubicBezTo>
                  <a:pt x="724" y="913"/>
                  <a:pt x="723" y="888"/>
                  <a:pt x="731" y="859"/>
                </a:cubicBezTo>
                <a:cubicBezTo>
                  <a:pt x="735" y="844"/>
                  <a:pt x="741" y="829"/>
                  <a:pt x="743" y="814"/>
                </a:cubicBezTo>
                <a:cubicBezTo>
                  <a:pt x="743" y="810"/>
                  <a:pt x="742" y="802"/>
                  <a:pt x="743" y="799"/>
                </a:cubicBezTo>
                <a:cubicBezTo>
                  <a:pt x="747" y="791"/>
                  <a:pt x="752" y="782"/>
                  <a:pt x="755" y="774"/>
                </a:cubicBezTo>
                <a:cubicBezTo>
                  <a:pt x="760" y="848"/>
                  <a:pt x="778" y="921"/>
                  <a:pt x="788" y="996"/>
                </a:cubicBezTo>
                <a:cubicBezTo>
                  <a:pt x="784" y="941"/>
                  <a:pt x="777" y="887"/>
                  <a:pt x="773" y="832"/>
                </a:cubicBezTo>
                <a:cubicBezTo>
                  <a:pt x="802" y="770"/>
                  <a:pt x="813" y="701"/>
                  <a:pt x="829" y="634"/>
                </a:cubicBezTo>
                <a:cubicBezTo>
                  <a:pt x="834" y="644"/>
                  <a:pt x="841" y="654"/>
                  <a:pt x="844" y="665"/>
                </a:cubicBezTo>
                <a:cubicBezTo>
                  <a:pt x="848" y="677"/>
                  <a:pt x="846" y="689"/>
                  <a:pt x="843" y="701"/>
                </a:cubicBezTo>
                <a:cubicBezTo>
                  <a:pt x="839" y="719"/>
                  <a:pt x="831" y="735"/>
                  <a:pt x="824" y="752"/>
                </a:cubicBezTo>
                <a:cubicBezTo>
                  <a:pt x="837" y="727"/>
                  <a:pt x="853" y="700"/>
                  <a:pt x="851" y="671"/>
                </a:cubicBezTo>
                <a:cubicBezTo>
                  <a:pt x="850" y="657"/>
                  <a:pt x="842" y="645"/>
                  <a:pt x="837" y="631"/>
                </a:cubicBezTo>
                <a:cubicBezTo>
                  <a:pt x="834" y="622"/>
                  <a:pt x="836" y="608"/>
                  <a:pt x="838" y="598"/>
                </a:cubicBezTo>
                <a:cubicBezTo>
                  <a:pt x="854" y="618"/>
                  <a:pt x="873" y="628"/>
                  <a:pt x="873" y="656"/>
                </a:cubicBezTo>
                <a:cubicBezTo>
                  <a:pt x="872" y="683"/>
                  <a:pt x="856" y="707"/>
                  <a:pt x="843" y="729"/>
                </a:cubicBezTo>
                <a:cubicBezTo>
                  <a:pt x="866" y="696"/>
                  <a:pt x="896" y="651"/>
                  <a:pt x="865" y="613"/>
                </a:cubicBezTo>
                <a:cubicBezTo>
                  <a:pt x="858" y="605"/>
                  <a:pt x="850" y="599"/>
                  <a:pt x="845" y="590"/>
                </a:cubicBezTo>
                <a:cubicBezTo>
                  <a:pt x="840" y="581"/>
                  <a:pt x="849" y="566"/>
                  <a:pt x="853" y="558"/>
                </a:cubicBezTo>
                <a:cubicBezTo>
                  <a:pt x="858" y="548"/>
                  <a:pt x="874" y="543"/>
                  <a:pt x="882" y="536"/>
                </a:cubicBezTo>
                <a:cubicBezTo>
                  <a:pt x="892" y="529"/>
                  <a:pt x="902" y="522"/>
                  <a:pt x="911" y="514"/>
                </a:cubicBezTo>
                <a:cubicBezTo>
                  <a:pt x="910" y="550"/>
                  <a:pt x="917" y="586"/>
                  <a:pt x="923" y="621"/>
                </a:cubicBezTo>
                <a:cubicBezTo>
                  <a:pt x="927" y="639"/>
                  <a:pt x="930" y="657"/>
                  <a:pt x="933" y="675"/>
                </a:cubicBezTo>
                <a:cubicBezTo>
                  <a:pt x="934" y="684"/>
                  <a:pt x="936" y="690"/>
                  <a:pt x="931" y="698"/>
                </a:cubicBezTo>
                <a:cubicBezTo>
                  <a:pt x="926" y="705"/>
                  <a:pt x="921" y="710"/>
                  <a:pt x="915" y="716"/>
                </a:cubicBezTo>
                <a:cubicBezTo>
                  <a:pt x="889" y="742"/>
                  <a:pt x="860" y="767"/>
                  <a:pt x="840" y="798"/>
                </a:cubicBezTo>
                <a:cubicBezTo>
                  <a:pt x="822" y="825"/>
                  <a:pt x="815" y="854"/>
                  <a:pt x="814" y="886"/>
                </a:cubicBezTo>
                <a:cubicBezTo>
                  <a:pt x="816" y="860"/>
                  <a:pt x="823" y="835"/>
                  <a:pt x="837" y="812"/>
                </a:cubicBezTo>
                <a:cubicBezTo>
                  <a:pt x="854" y="786"/>
                  <a:pt x="878" y="765"/>
                  <a:pt x="902" y="745"/>
                </a:cubicBezTo>
                <a:cubicBezTo>
                  <a:pt x="877" y="785"/>
                  <a:pt x="852" y="822"/>
                  <a:pt x="852" y="871"/>
                </a:cubicBezTo>
                <a:cubicBezTo>
                  <a:pt x="854" y="835"/>
                  <a:pt x="870" y="805"/>
                  <a:pt x="890" y="776"/>
                </a:cubicBezTo>
                <a:cubicBezTo>
                  <a:pt x="885" y="809"/>
                  <a:pt x="882" y="843"/>
                  <a:pt x="891" y="876"/>
                </a:cubicBezTo>
                <a:cubicBezTo>
                  <a:pt x="884" y="842"/>
                  <a:pt x="888" y="803"/>
                  <a:pt x="899" y="770"/>
                </a:cubicBezTo>
                <a:cubicBezTo>
                  <a:pt x="906" y="748"/>
                  <a:pt x="923" y="729"/>
                  <a:pt x="938" y="713"/>
                </a:cubicBezTo>
                <a:cubicBezTo>
                  <a:pt x="941" y="736"/>
                  <a:pt x="943" y="759"/>
                  <a:pt x="945" y="783"/>
                </a:cubicBezTo>
                <a:cubicBezTo>
                  <a:pt x="947" y="810"/>
                  <a:pt x="949" y="837"/>
                  <a:pt x="946" y="865"/>
                </a:cubicBezTo>
                <a:cubicBezTo>
                  <a:pt x="943" y="865"/>
                  <a:pt x="941" y="869"/>
                  <a:pt x="938" y="872"/>
                </a:cubicBezTo>
                <a:cubicBezTo>
                  <a:pt x="932" y="877"/>
                  <a:pt x="924" y="882"/>
                  <a:pt x="917" y="887"/>
                </a:cubicBezTo>
                <a:cubicBezTo>
                  <a:pt x="900" y="897"/>
                  <a:pt x="882" y="905"/>
                  <a:pt x="865" y="915"/>
                </a:cubicBezTo>
                <a:cubicBezTo>
                  <a:pt x="836" y="934"/>
                  <a:pt x="814" y="956"/>
                  <a:pt x="805" y="990"/>
                </a:cubicBezTo>
                <a:cubicBezTo>
                  <a:pt x="815" y="962"/>
                  <a:pt x="832" y="943"/>
                  <a:pt x="857" y="928"/>
                </a:cubicBezTo>
                <a:cubicBezTo>
                  <a:pt x="884" y="911"/>
                  <a:pt x="918" y="903"/>
                  <a:pt x="943" y="883"/>
                </a:cubicBezTo>
                <a:cubicBezTo>
                  <a:pt x="939" y="908"/>
                  <a:pt x="933" y="933"/>
                  <a:pt x="925" y="957"/>
                </a:cubicBezTo>
                <a:cubicBezTo>
                  <a:pt x="919" y="975"/>
                  <a:pt x="903" y="987"/>
                  <a:pt x="889" y="1000"/>
                </a:cubicBezTo>
                <a:cubicBezTo>
                  <a:pt x="849" y="1035"/>
                  <a:pt x="821" y="1075"/>
                  <a:pt x="817" y="1130"/>
                </a:cubicBezTo>
                <a:cubicBezTo>
                  <a:pt x="821" y="1102"/>
                  <a:pt x="830" y="1078"/>
                  <a:pt x="846" y="1055"/>
                </a:cubicBezTo>
                <a:cubicBezTo>
                  <a:pt x="865" y="1028"/>
                  <a:pt x="893" y="1012"/>
                  <a:pt x="917" y="990"/>
                </a:cubicBezTo>
                <a:cubicBezTo>
                  <a:pt x="918" y="995"/>
                  <a:pt x="914" y="1003"/>
                  <a:pt x="913" y="1008"/>
                </a:cubicBezTo>
                <a:cubicBezTo>
                  <a:pt x="911" y="1017"/>
                  <a:pt x="909" y="1027"/>
                  <a:pt x="908" y="1036"/>
                </a:cubicBezTo>
                <a:cubicBezTo>
                  <a:pt x="904" y="1054"/>
                  <a:pt x="902" y="1073"/>
                  <a:pt x="903" y="1092"/>
                </a:cubicBezTo>
                <a:cubicBezTo>
                  <a:pt x="903" y="1121"/>
                  <a:pt x="910" y="1149"/>
                  <a:pt x="923" y="1175"/>
                </a:cubicBezTo>
                <a:cubicBezTo>
                  <a:pt x="901" y="1121"/>
                  <a:pt x="908" y="1066"/>
                  <a:pt x="924" y="1011"/>
                </a:cubicBezTo>
                <a:cubicBezTo>
                  <a:pt x="939" y="1042"/>
                  <a:pt x="959" y="1079"/>
                  <a:pt x="942" y="1113"/>
                </a:cubicBezTo>
                <a:cubicBezTo>
                  <a:pt x="956" y="1090"/>
                  <a:pt x="950" y="1063"/>
                  <a:pt x="943" y="1039"/>
                </a:cubicBezTo>
                <a:cubicBezTo>
                  <a:pt x="939" y="1026"/>
                  <a:pt x="931" y="1014"/>
                  <a:pt x="929" y="1001"/>
                </a:cubicBezTo>
                <a:cubicBezTo>
                  <a:pt x="928" y="995"/>
                  <a:pt x="931" y="989"/>
                  <a:pt x="933" y="984"/>
                </a:cubicBezTo>
                <a:cubicBezTo>
                  <a:pt x="936" y="974"/>
                  <a:pt x="939" y="965"/>
                  <a:pt x="942" y="955"/>
                </a:cubicBezTo>
                <a:cubicBezTo>
                  <a:pt x="948" y="981"/>
                  <a:pt x="962" y="1005"/>
                  <a:pt x="969" y="1030"/>
                </a:cubicBezTo>
                <a:cubicBezTo>
                  <a:pt x="976" y="1053"/>
                  <a:pt x="975" y="1074"/>
                  <a:pt x="966" y="1096"/>
                </a:cubicBezTo>
                <a:cubicBezTo>
                  <a:pt x="985" y="1058"/>
                  <a:pt x="973" y="1022"/>
                  <a:pt x="960" y="984"/>
                </a:cubicBezTo>
                <a:cubicBezTo>
                  <a:pt x="955" y="968"/>
                  <a:pt x="946" y="945"/>
                  <a:pt x="951" y="929"/>
                </a:cubicBezTo>
                <a:cubicBezTo>
                  <a:pt x="958" y="905"/>
                  <a:pt x="965" y="881"/>
                  <a:pt x="969" y="856"/>
                </a:cubicBezTo>
                <a:cubicBezTo>
                  <a:pt x="977" y="866"/>
                  <a:pt x="980" y="881"/>
                  <a:pt x="983" y="893"/>
                </a:cubicBezTo>
                <a:cubicBezTo>
                  <a:pt x="987" y="909"/>
                  <a:pt x="991" y="925"/>
                  <a:pt x="995" y="941"/>
                </a:cubicBezTo>
                <a:cubicBezTo>
                  <a:pt x="1000" y="970"/>
                  <a:pt x="1002" y="1003"/>
                  <a:pt x="981" y="1026"/>
                </a:cubicBezTo>
                <a:cubicBezTo>
                  <a:pt x="1008" y="1000"/>
                  <a:pt x="1004" y="955"/>
                  <a:pt x="997" y="921"/>
                </a:cubicBezTo>
                <a:cubicBezTo>
                  <a:pt x="1014" y="939"/>
                  <a:pt x="1020" y="960"/>
                  <a:pt x="1021" y="983"/>
                </a:cubicBezTo>
                <a:cubicBezTo>
                  <a:pt x="1022" y="960"/>
                  <a:pt x="1017" y="940"/>
                  <a:pt x="1003" y="921"/>
                </a:cubicBezTo>
                <a:cubicBezTo>
                  <a:pt x="1000" y="916"/>
                  <a:pt x="996" y="913"/>
                  <a:pt x="995" y="908"/>
                </a:cubicBezTo>
                <a:cubicBezTo>
                  <a:pt x="994" y="901"/>
                  <a:pt x="993" y="894"/>
                  <a:pt x="992" y="887"/>
                </a:cubicBezTo>
                <a:cubicBezTo>
                  <a:pt x="989" y="875"/>
                  <a:pt x="987" y="862"/>
                  <a:pt x="980" y="851"/>
                </a:cubicBezTo>
                <a:cubicBezTo>
                  <a:pt x="978" y="847"/>
                  <a:pt x="975" y="843"/>
                  <a:pt x="971" y="841"/>
                </a:cubicBezTo>
                <a:cubicBezTo>
                  <a:pt x="971" y="834"/>
                  <a:pt x="971" y="827"/>
                  <a:pt x="972" y="820"/>
                </a:cubicBezTo>
                <a:cubicBezTo>
                  <a:pt x="972" y="808"/>
                  <a:pt x="972" y="797"/>
                  <a:pt x="972" y="785"/>
                </a:cubicBezTo>
                <a:cubicBezTo>
                  <a:pt x="971" y="763"/>
                  <a:pt x="971" y="741"/>
                  <a:pt x="970" y="719"/>
                </a:cubicBezTo>
                <a:cubicBezTo>
                  <a:pt x="976" y="725"/>
                  <a:pt x="982" y="731"/>
                  <a:pt x="988" y="737"/>
                </a:cubicBezTo>
                <a:cubicBezTo>
                  <a:pt x="991" y="740"/>
                  <a:pt x="994" y="743"/>
                  <a:pt x="997" y="746"/>
                </a:cubicBezTo>
                <a:cubicBezTo>
                  <a:pt x="1002" y="751"/>
                  <a:pt x="1000" y="753"/>
                  <a:pt x="999" y="759"/>
                </a:cubicBezTo>
                <a:cubicBezTo>
                  <a:pt x="998" y="774"/>
                  <a:pt x="999" y="788"/>
                  <a:pt x="1002" y="802"/>
                </a:cubicBezTo>
                <a:cubicBezTo>
                  <a:pt x="1000" y="786"/>
                  <a:pt x="1000" y="770"/>
                  <a:pt x="1003" y="753"/>
                </a:cubicBezTo>
                <a:cubicBezTo>
                  <a:pt x="1030" y="784"/>
                  <a:pt x="998" y="819"/>
                  <a:pt x="996" y="853"/>
                </a:cubicBezTo>
                <a:cubicBezTo>
                  <a:pt x="999" y="828"/>
                  <a:pt x="1017" y="806"/>
                  <a:pt x="1020" y="780"/>
                </a:cubicBezTo>
                <a:cubicBezTo>
                  <a:pt x="1036" y="822"/>
                  <a:pt x="1026" y="869"/>
                  <a:pt x="1032" y="912"/>
                </a:cubicBezTo>
                <a:cubicBezTo>
                  <a:pt x="1029" y="871"/>
                  <a:pt x="1039" y="829"/>
                  <a:pt x="1031" y="788"/>
                </a:cubicBezTo>
                <a:cubicBezTo>
                  <a:pt x="1029" y="778"/>
                  <a:pt x="1026" y="768"/>
                  <a:pt x="1021" y="759"/>
                </a:cubicBezTo>
                <a:cubicBezTo>
                  <a:pt x="1018" y="754"/>
                  <a:pt x="1015" y="749"/>
                  <a:pt x="1011" y="745"/>
                </a:cubicBezTo>
                <a:cubicBezTo>
                  <a:pt x="1007" y="739"/>
                  <a:pt x="1007" y="738"/>
                  <a:pt x="1009" y="731"/>
                </a:cubicBezTo>
                <a:cubicBezTo>
                  <a:pt x="1015" y="710"/>
                  <a:pt x="1022" y="689"/>
                  <a:pt x="1027" y="668"/>
                </a:cubicBezTo>
                <a:cubicBezTo>
                  <a:pt x="1038" y="691"/>
                  <a:pt x="1048" y="715"/>
                  <a:pt x="1055" y="739"/>
                </a:cubicBezTo>
                <a:cubicBezTo>
                  <a:pt x="1063" y="765"/>
                  <a:pt x="1062" y="794"/>
                  <a:pt x="1058" y="820"/>
                </a:cubicBezTo>
                <a:cubicBezTo>
                  <a:pt x="1051" y="875"/>
                  <a:pt x="1022" y="926"/>
                  <a:pt x="1024" y="983"/>
                </a:cubicBezTo>
                <a:cubicBezTo>
                  <a:pt x="1035" y="949"/>
                  <a:pt x="1046" y="916"/>
                  <a:pt x="1060" y="884"/>
                </a:cubicBezTo>
                <a:cubicBezTo>
                  <a:pt x="1074" y="930"/>
                  <a:pt x="1098" y="977"/>
                  <a:pt x="1084" y="1026"/>
                </a:cubicBezTo>
                <a:cubicBezTo>
                  <a:pt x="1097" y="989"/>
                  <a:pt x="1089" y="950"/>
                  <a:pt x="1078" y="913"/>
                </a:cubicBezTo>
                <a:cubicBezTo>
                  <a:pt x="1075" y="903"/>
                  <a:pt x="1073" y="894"/>
                  <a:pt x="1070" y="884"/>
                </a:cubicBezTo>
                <a:cubicBezTo>
                  <a:pt x="1069" y="880"/>
                  <a:pt x="1068" y="876"/>
                  <a:pt x="1068" y="872"/>
                </a:cubicBezTo>
                <a:cubicBezTo>
                  <a:pt x="1066" y="867"/>
                  <a:pt x="1070" y="863"/>
                  <a:pt x="1072" y="859"/>
                </a:cubicBezTo>
                <a:cubicBezTo>
                  <a:pt x="1081" y="842"/>
                  <a:pt x="1087" y="825"/>
                  <a:pt x="1088" y="806"/>
                </a:cubicBezTo>
                <a:cubicBezTo>
                  <a:pt x="1100" y="859"/>
                  <a:pt x="1115" y="910"/>
                  <a:pt x="1107" y="965"/>
                </a:cubicBezTo>
                <a:cubicBezTo>
                  <a:pt x="1116" y="924"/>
                  <a:pt x="1112" y="884"/>
                  <a:pt x="1105" y="843"/>
                </a:cubicBezTo>
                <a:cubicBezTo>
                  <a:pt x="1101" y="820"/>
                  <a:pt x="1097" y="796"/>
                  <a:pt x="1094" y="772"/>
                </a:cubicBezTo>
                <a:cubicBezTo>
                  <a:pt x="1092" y="751"/>
                  <a:pt x="1093" y="729"/>
                  <a:pt x="1089" y="707"/>
                </a:cubicBezTo>
                <a:cubicBezTo>
                  <a:pt x="1108" y="740"/>
                  <a:pt x="1131" y="771"/>
                  <a:pt x="1132" y="810"/>
                </a:cubicBezTo>
                <a:cubicBezTo>
                  <a:pt x="1133" y="841"/>
                  <a:pt x="1125" y="870"/>
                  <a:pt x="1116" y="899"/>
                </a:cubicBezTo>
                <a:cubicBezTo>
                  <a:pt x="1124" y="879"/>
                  <a:pt x="1131" y="858"/>
                  <a:pt x="1136" y="836"/>
                </a:cubicBezTo>
                <a:cubicBezTo>
                  <a:pt x="1132" y="886"/>
                  <a:pt x="1123" y="935"/>
                  <a:pt x="1128" y="985"/>
                </a:cubicBezTo>
                <a:cubicBezTo>
                  <a:pt x="1127" y="933"/>
                  <a:pt x="1140" y="883"/>
                  <a:pt x="1146" y="832"/>
                </a:cubicBezTo>
                <a:cubicBezTo>
                  <a:pt x="1157" y="880"/>
                  <a:pt x="1167" y="926"/>
                  <a:pt x="1159" y="975"/>
                </a:cubicBezTo>
                <a:cubicBezTo>
                  <a:pt x="1170" y="927"/>
                  <a:pt x="1164" y="880"/>
                  <a:pt x="1156" y="831"/>
                </a:cubicBezTo>
                <a:cubicBezTo>
                  <a:pt x="1149" y="789"/>
                  <a:pt x="1147" y="747"/>
                  <a:pt x="1145" y="704"/>
                </a:cubicBezTo>
                <a:cubicBezTo>
                  <a:pt x="1161" y="732"/>
                  <a:pt x="1173" y="761"/>
                  <a:pt x="1178" y="793"/>
                </a:cubicBezTo>
                <a:cubicBezTo>
                  <a:pt x="1183" y="826"/>
                  <a:pt x="1182" y="860"/>
                  <a:pt x="1185" y="893"/>
                </a:cubicBezTo>
                <a:cubicBezTo>
                  <a:pt x="1190" y="949"/>
                  <a:pt x="1211" y="999"/>
                  <a:pt x="1236" y="1049"/>
                </a:cubicBezTo>
                <a:cubicBezTo>
                  <a:pt x="1214" y="997"/>
                  <a:pt x="1196" y="945"/>
                  <a:pt x="1196" y="888"/>
                </a:cubicBezTo>
                <a:cubicBezTo>
                  <a:pt x="1247" y="914"/>
                  <a:pt x="1262" y="977"/>
                  <a:pt x="1257" y="1030"/>
                </a:cubicBezTo>
                <a:cubicBezTo>
                  <a:pt x="1264" y="988"/>
                  <a:pt x="1259" y="941"/>
                  <a:pt x="1233" y="906"/>
                </a:cubicBezTo>
                <a:cubicBezTo>
                  <a:pt x="1226" y="898"/>
                  <a:pt x="1219" y="890"/>
                  <a:pt x="1210" y="884"/>
                </a:cubicBezTo>
                <a:cubicBezTo>
                  <a:pt x="1207" y="882"/>
                  <a:pt x="1204" y="880"/>
                  <a:pt x="1201" y="878"/>
                </a:cubicBezTo>
                <a:cubicBezTo>
                  <a:pt x="1194" y="875"/>
                  <a:pt x="1196" y="874"/>
                  <a:pt x="1196" y="867"/>
                </a:cubicBezTo>
                <a:cubicBezTo>
                  <a:pt x="1196" y="841"/>
                  <a:pt x="1198" y="815"/>
                  <a:pt x="1195" y="789"/>
                </a:cubicBezTo>
                <a:cubicBezTo>
                  <a:pt x="1204" y="812"/>
                  <a:pt x="1216" y="835"/>
                  <a:pt x="1230" y="856"/>
                </a:cubicBezTo>
                <a:cubicBezTo>
                  <a:pt x="1207" y="817"/>
                  <a:pt x="1193" y="772"/>
                  <a:pt x="1188" y="727"/>
                </a:cubicBezTo>
                <a:cubicBezTo>
                  <a:pt x="1220" y="745"/>
                  <a:pt x="1243" y="772"/>
                  <a:pt x="1255" y="808"/>
                </a:cubicBezTo>
                <a:cubicBezTo>
                  <a:pt x="1265" y="840"/>
                  <a:pt x="1267" y="874"/>
                  <a:pt x="1268" y="907"/>
                </a:cubicBezTo>
                <a:cubicBezTo>
                  <a:pt x="1270" y="867"/>
                  <a:pt x="1271" y="823"/>
                  <a:pt x="1255" y="785"/>
                </a:cubicBezTo>
                <a:cubicBezTo>
                  <a:pt x="1245" y="764"/>
                  <a:pt x="1234" y="747"/>
                  <a:pt x="1217" y="731"/>
                </a:cubicBezTo>
                <a:cubicBezTo>
                  <a:pt x="1209" y="724"/>
                  <a:pt x="1200" y="718"/>
                  <a:pt x="1192" y="712"/>
                </a:cubicBezTo>
                <a:cubicBezTo>
                  <a:pt x="1183" y="706"/>
                  <a:pt x="1185" y="696"/>
                  <a:pt x="1185" y="686"/>
                </a:cubicBezTo>
                <a:cubicBezTo>
                  <a:pt x="1197" y="696"/>
                  <a:pt x="1208" y="706"/>
                  <a:pt x="1221" y="714"/>
                </a:cubicBezTo>
                <a:cubicBezTo>
                  <a:pt x="1232" y="721"/>
                  <a:pt x="1241" y="730"/>
                  <a:pt x="1251" y="738"/>
                </a:cubicBezTo>
                <a:cubicBezTo>
                  <a:pt x="1257" y="743"/>
                  <a:pt x="1263" y="747"/>
                  <a:pt x="1269" y="751"/>
                </a:cubicBezTo>
                <a:cubicBezTo>
                  <a:pt x="1277" y="756"/>
                  <a:pt x="1278" y="760"/>
                  <a:pt x="1281" y="769"/>
                </a:cubicBezTo>
                <a:cubicBezTo>
                  <a:pt x="1287" y="784"/>
                  <a:pt x="1293" y="799"/>
                  <a:pt x="1299" y="814"/>
                </a:cubicBezTo>
                <a:cubicBezTo>
                  <a:pt x="1302" y="822"/>
                  <a:pt x="1305" y="829"/>
                  <a:pt x="1308" y="837"/>
                </a:cubicBezTo>
                <a:cubicBezTo>
                  <a:pt x="1311" y="845"/>
                  <a:pt x="1311" y="847"/>
                  <a:pt x="1307" y="854"/>
                </a:cubicBezTo>
                <a:cubicBezTo>
                  <a:pt x="1302" y="867"/>
                  <a:pt x="1292" y="878"/>
                  <a:pt x="1285" y="890"/>
                </a:cubicBezTo>
                <a:cubicBezTo>
                  <a:pt x="1270" y="912"/>
                  <a:pt x="1264" y="934"/>
                  <a:pt x="1265" y="961"/>
                </a:cubicBezTo>
                <a:cubicBezTo>
                  <a:pt x="1266" y="944"/>
                  <a:pt x="1268" y="928"/>
                  <a:pt x="1276" y="913"/>
                </a:cubicBezTo>
                <a:cubicBezTo>
                  <a:pt x="1287" y="892"/>
                  <a:pt x="1305" y="877"/>
                  <a:pt x="1315" y="856"/>
                </a:cubicBezTo>
                <a:cubicBezTo>
                  <a:pt x="1340" y="924"/>
                  <a:pt x="1367" y="1000"/>
                  <a:pt x="1311" y="1059"/>
                </a:cubicBezTo>
                <a:cubicBezTo>
                  <a:pt x="1348" y="1025"/>
                  <a:pt x="1357" y="980"/>
                  <a:pt x="1349" y="931"/>
                </a:cubicBezTo>
                <a:cubicBezTo>
                  <a:pt x="1340" y="875"/>
                  <a:pt x="1320" y="820"/>
                  <a:pt x="1303" y="767"/>
                </a:cubicBezTo>
                <a:cubicBezTo>
                  <a:pt x="1315" y="771"/>
                  <a:pt x="1327" y="774"/>
                  <a:pt x="1340" y="777"/>
                </a:cubicBezTo>
                <a:cubicBezTo>
                  <a:pt x="1344" y="778"/>
                  <a:pt x="1351" y="778"/>
                  <a:pt x="1354" y="781"/>
                </a:cubicBezTo>
                <a:cubicBezTo>
                  <a:pt x="1358" y="785"/>
                  <a:pt x="1362" y="790"/>
                  <a:pt x="1365" y="795"/>
                </a:cubicBezTo>
                <a:cubicBezTo>
                  <a:pt x="1379" y="818"/>
                  <a:pt x="1388" y="846"/>
                  <a:pt x="1390" y="873"/>
                </a:cubicBezTo>
                <a:cubicBezTo>
                  <a:pt x="1393" y="920"/>
                  <a:pt x="1382" y="971"/>
                  <a:pt x="1351" y="1008"/>
                </a:cubicBezTo>
                <a:cubicBezTo>
                  <a:pt x="1406" y="952"/>
                  <a:pt x="1415" y="850"/>
                  <a:pt x="1376" y="783"/>
                </a:cubicBezTo>
                <a:cubicBezTo>
                  <a:pt x="1387" y="785"/>
                  <a:pt x="1401" y="785"/>
                  <a:pt x="1411" y="790"/>
                </a:cubicBezTo>
                <a:cubicBezTo>
                  <a:pt x="1422" y="795"/>
                  <a:pt x="1432" y="810"/>
                  <a:pt x="1438" y="819"/>
                </a:cubicBezTo>
                <a:cubicBezTo>
                  <a:pt x="1457" y="850"/>
                  <a:pt x="1455" y="885"/>
                  <a:pt x="1445" y="918"/>
                </a:cubicBezTo>
                <a:cubicBezTo>
                  <a:pt x="1462" y="873"/>
                  <a:pt x="1460" y="827"/>
                  <a:pt x="1425" y="791"/>
                </a:cubicBezTo>
                <a:cubicBezTo>
                  <a:pt x="1433" y="792"/>
                  <a:pt x="1441" y="793"/>
                  <a:pt x="1448" y="794"/>
                </a:cubicBezTo>
                <a:cubicBezTo>
                  <a:pt x="1454" y="795"/>
                  <a:pt x="1472" y="796"/>
                  <a:pt x="1472" y="801"/>
                </a:cubicBezTo>
                <a:cubicBezTo>
                  <a:pt x="1472" y="816"/>
                  <a:pt x="1483" y="828"/>
                  <a:pt x="1489" y="841"/>
                </a:cubicBezTo>
                <a:cubicBezTo>
                  <a:pt x="1493" y="851"/>
                  <a:pt x="1497" y="862"/>
                  <a:pt x="1499" y="872"/>
                </a:cubicBezTo>
                <a:cubicBezTo>
                  <a:pt x="1501" y="882"/>
                  <a:pt x="1488" y="898"/>
                  <a:pt x="1483" y="906"/>
                </a:cubicBezTo>
                <a:cubicBezTo>
                  <a:pt x="1465" y="933"/>
                  <a:pt x="1448" y="960"/>
                  <a:pt x="1442" y="992"/>
                </a:cubicBezTo>
                <a:cubicBezTo>
                  <a:pt x="1436" y="1023"/>
                  <a:pt x="1443" y="1053"/>
                  <a:pt x="1455" y="1081"/>
                </a:cubicBezTo>
                <a:cubicBezTo>
                  <a:pt x="1443" y="1047"/>
                  <a:pt x="1440" y="1013"/>
                  <a:pt x="1452" y="978"/>
                </a:cubicBezTo>
                <a:cubicBezTo>
                  <a:pt x="1465" y="943"/>
                  <a:pt x="1494" y="919"/>
                  <a:pt x="1511" y="886"/>
                </a:cubicBezTo>
                <a:cubicBezTo>
                  <a:pt x="1519" y="912"/>
                  <a:pt x="1520" y="940"/>
                  <a:pt x="1527" y="966"/>
                </a:cubicBezTo>
                <a:cubicBezTo>
                  <a:pt x="1535" y="988"/>
                  <a:pt x="1556" y="1001"/>
                  <a:pt x="1567" y="1021"/>
                </a:cubicBezTo>
                <a:cubicBezTo>
                  <a:pt x="1559" y="1003"/>
                  <a:pt x="1544" y="991"/>
                  <a:pt x="1535" y="974"/>
                </a:cubicBezTo>
                <a:cubicBezTo>
                  <a:pt x="1525" y="959"/>
                  <a:pt x="1527" y="932"/>
                  <a:pt x="1526" y="915"/>
                </a:cubicBezTo>
                <a:cubicBezTo>
                  <a:pt x="1524" y="896"/>
                  <a:pt x="1520" y="878"/>
                  <a:pt x="1513" y="860"/>
                </a:cubicBezTo>
                <a:cubicBezTo>
                  <a:pt x="1508" y="849"/>
                  <a:pt x="1503" y="839"/>
                  <a:pt x="1498" y="828"/>
                </a:cubicBezTo>
                <a:cubicBezTo>
                  <a:pt x="1494" y="821"/>
                  <a:pt x="1487" y="811"/>
                  <a:pt x="1488" y="802"/>
                </a:cubicBezTo>
                <a:cubicBezTo>
                  <a:pt x="1503" y="805"/>
                  <a:pt x="1517" y="810"/>
                  <a:pt x="1531" y="816"/>
                </a:cubicBezTo>
                <a:cubicBezTo>
                  <a:pt x="1531" y="828"/>
                  <a:pt x="1532" y="840"/>
                  <a:pt x="1536" y="852"/>
                </a:cubicBezTo>
                <a:cubicBezTo>
                  <a:pt x="1533" y="841"/>
                  <a:pt x="1532" y="829"/>
                  <a:pt x="1534" y="817"/>
                </a:cubicBezTo>
                <a:cubicBezTo>
                  <a:pt x="1558" y="829"/>
                  <a:pt x="1576" y="848"/>
                  <a:pt x="1577" y="877"/>
                </a:cubicBezTo>
                <a:cubicBezTo>
                  <a:pt x="1577" y="902"/>
                  <a:pt x="1568" y="926"/>
                  <a:pt x="1558" y="949"/>
                </a:cubicBezTo>
                <a:cubicBezTo>
                  <a:pt x="1575" y="916"/>
                  <a:pt x="1593" y="876"/>
                  <a:pt x="1574" y="841"/>
                </a:cubicBezTo>
                <a:cubicBezTo>
                  <a:pt x="1569" y="832"/>
                  <a:pt x="1563" y="825"/>
                  <a:pt x="1555" y="819"/>
                </a:cubicBezTo>
                <a:cubicBezTo>
                  <a:pt x="1552" y="816"/>
                  <a:pt x="1549" y="814"/>
                  <a:pt x="1546" y="812"/>
                </a:cubicBezTo>
                <a:cubicBezTo>
                  <a:pt x="1540" y="808"/>
                  <a:pt x="1535" y="808"/>
                  <a:pt x="1536" y="801"/>
                </a:cubicBezTo>
                <a:cubicBezTo>
                  <a:pt x="1538" y="790"/>
                  <a:pt x="1540" y="779"/>
                  <a:pt x="1540" y="768"/>
                </a:cubicBezTo>
                <a:cubicBezTo>
                  <a:pt x="1540" y="758"/>
                  <a:pt x="1537" y="749"/>
                  <a:pt x="1537" y="739"/>
                </a:cubicBezTo>
                <a:cubicBezTo>
                  <a:pt x="1547" y="751"/>
                  <a:pt x="1556" y="764"/>
                  <a:pt x="1564" y="777"/>
                </a:cubicBezTo>
                <a:cubicBezTo>
                  <a:pt x="1572" y="790"/>
                  <a:pt x="1575" y="803"/>
                  <a:pt x="1578" y="818"/>
                </a:cubicBezTo>
                <a:cubicBezTo>
                  <a:pt x="1583" y="843"/>
                  <a:pt x="1585" y="868"/>
                  <a:pt x="1587" y="893"/>
                </a:cubicBezTo>
                <a:cubicBezTo>
                  <a:pt x="1587" y="863"/>
                  <a:pt x="1586" y="832"/>
                  <a:pt x="1581" y="802"/>
                </a:cubicBezTo>
                <a:cubicBezTo>
                  <a:pt x="1592" y="815"/>
                  <a:pt x="1606" y="823"/>
                  <a:pt x="1623" y="825"/>
                </a:cubicBezTo>
                <a:cubicBezTo>
                  <a:pt x="1613" y="823"/>
                  <a:pt x="1603" y="818"/>
                  <a:pt x="1594" y="811"/>
                </a:cubicBezTo>
                <a:cubicBezTo>
                  <a:pt x="1590" y="808"/>
                  <a:pt x="1586" y="803"/>
                  <a:pt x="1583" y="798"/>
                </a:cubicBezTo>
                <a:cubicBezTo>
                  <a:pt x="1578" y="792"/>
                  <a:pt x="1578" y="783"/>
                  <a:pt x="1576" y="775"/>
                </a:cubicBezTo>
                <a:cubicBezTo>
                  <a:pt x="1569" y="749"/>
                  <a:pt x="1558" y="724"/>
                  <a:pt x="1540" y="703"/>
                </a:cubicBezTo>
                <a:cubicBezTo>
                  <a:pt x="1559" y="705"/>
                  <a:pt x="1578" y="711"/>
                  <a:pt x="1595" y="720"/>
                </a:cubicBezTo>
                <a:cubicBezTo>
                  <a:pt x="1601" y="734"/>
                  <a:pt x="1608" y="746"/>
                  <a:pt x="1619" y="757"/>
                </a:cubicBezTo>
                <a:cubicBezTo>
                  <a:pt x="1610" y="746"/>
                  <a:pt x="1603" y="735"/>
                  <a:pt x="1599" y="722"/>
                </a:cubicBezTo>
                <a:cubicBezTo>
                  <a:pt x="1628" y="738"/>
                  <a:pt x="1653" y="762"/>
                  <a:pt x="1673" y="790"/>
                </a:cubicBezTo>
                <a:cubicBezTo>
                  <a:pt x="1665" y="771"/>
                  <a:pt x="1654" y="754"/>
                  <a:pt x="1641" y="739"/>
                </a:cubicBezTo>
                <a:cubicBezTo>
                  <a:pt x="1629" y="725"/>
                  <a:pt x="1616" y="713"/>
                  <a:pt x="1602" y="704"/>
                </a:cubicBezTo>
                <a:cubicBezTo>
                  <a:pt x="1596" y="701"/>
                  <a:pt x="1592" y="700"/>
                  <a:pt x="1591" y="694"/>
                </a:cubicBezTo>
                <a:cubicBezTo>
                  <a:pt x="1590" y="687"/>
                  <a:pt x="1588" y="681"/>
                  <a:pt x="1587" y="675"/>
                </a:cubicBezTo>
                <a:cubicBezTo>
                  <a:pt x="1585" y="663"/>
                  <a:pt x="1584" y="651"/>
                  <a:pt x="1582" y="640"/>
                </a:cubicBezTo>
                <a:cubicBezTo>
                  <a:pt x="1598" y="639"/>
                  <a:pt x="1613" y="639"/>
                  <a:pt x="1629" y="642"/>
                </a:cubicBezTo>
                <a:cubicBezTo>
                  <a:pt x="1636" y="644"/>
                  <a:pt x="1643" y="645"/>
                  <a:pt x="1650" y="648"/>
                </a:cubicBezTo>
                <a:cubicBezTo>
                  <a:pt x="1659" y="651"/>
                  <a:pt x="1662" y="653"/>
                  <a:pt x="1666" y="661"/>
                </a:cubicBezTo>
                <a:cubicBezTo>
                  <a:pt x="1677" y="685"/>
                  <a:pt x="1680" y="710"/>
                  <a:pt x="1683" y="735"/>
                </a:cubicBezTo>
                <a:cubicBezTo>
                  <a:pt x="1682" y="709"/>
                  <a:pt x="1680" y="682"/>
                  <a:pt x="1670" y="657"/>
                </a:cubicBezTo>
                <a:cubicBezTo>
                  <a:pt x="1673" y="658"/>
                  <a:pt x="1673" y="660"/>
                  <a:pt x="1679" y="662"/>
                </a:cubicBezTo>
                <a:cubicBezTo>
                  <a:pt x="1686" y="666"/>
                  <a:pt x="1693" y="672"/>
                  <a:pt x="1699" y="678"/>
                </a:cubicBezTo>
                <a:cubicBezTo>
                  <a:pt x="1714" y="690"/>
                  <a:pt x="1725" y="706"/>
                  <a:pt x="1735" y="722"/>
                </a:cubicBezTo>
                <a:cubicBezTo>
                  <a:pt x="1750" y="750"/>
                  <a:pt x="1759" y="780"/>
                  <a:pt x="1763" y="812"/>
                </a:cubicBezTo>
                <a:cubicBezTo>
                  <a:pt x="1760" y="765"/>
                  <a:pt x="1747" y="719"/>
                  <a:pt x="1717" y="682"/>
                </a:cubicBezTo>
                <a:cubicBezTo>
                  <a:pt x="1746" y="694"/>
                  <a:pt x="1775" y="707"/>
                  <a:pt x="1801" y="725"/>
                </a:cubicBezTo>
                <a:cubicBezTo>
                  <a:pt x="1815" y="734"/>
                  <a:pt x="1821" y="744"/>
                  <a:pt x="1826" y="760"/>
                </a:cubicBezTo>
                <a:cubicBezTo>
                  <a:pt x="1830" y="773"/>
                  <a:pt x="1834" y="793"/>
                  <a:pt x="1850" y="798"/>
                </a:cubicBezTo>
                <a:cubicBezTo>
                  <a:pt x="1825" y="788"/>
                  <a:pt x="1834" y="750"/>
                  <a:pt x="1818" y="733"/>
                </a:cubicBezTo>
                <a:cubicBezTo>
                  <a:pt x="1802" y="714"/>
                  <a:pt x="1777" y="699"/>
                  <a:pt x="1755" y="689"/>
                </a:cubicBezTo>
                <a:cubicBezTo>
                  <a:pt x="1777" y="691"/>
                  <a:pt x="1793" y="676"/>
                  <a:pt x="1815" y="687"/>
                </a:cubicBezTo>
                <a:cubicBezTo>
                  <a:pt x="1836" y="698"/>
                  <a:pt x="1856" y="707"/>
                  <a:pt x="1879" y="714"/>
                </a:cubicBezTo>
                <a:cubicBezTo>
                  <a:pt x="1866" y="709"/>
                  <a:pt x="1852" y="705"/>
                  <a:pt x="1840" y="698"/>
                </a:cubicBezTo>
                <a:cubicBezTo>
                  <a:pt x="1826" y="690"/>
                  <a:pt x="1813" y="678"/>
                  <a:pt x="1796" y="676"/>
                </a:cubicBezTo>
                <a:cubicBezTo>
                  <a:pt x="1781" y="675"/>
                  <a:pt x="1767" y="683"/>
                  <a:pt x="1751" y="679"/>
                </a:cubicBezTo>
                <a:cubicBezTo>
                  <a:pt x="1732" y="675"/>
                  <a:pt x="1716" y="665"/>
                  <a:pt x="1699" y="656"/>
                </a:cubicBezTo>
                <a:cubicBezTo>
                  <a:pt x="1686" y="649"/>
                  <a:pt x="1673" y="643"/>
                  <a:pt x="1660" y="637"/>
                </a:cubicBezTo>
                <a:cubicBezTo>
                  <a:pt x="1651" y="622"/>
                  <a:pt x="1639" y="610"/>
                  <a:pt x="1625" y="601"/>
                </a:cubicBezTo>
                <a:cubicBezTo>
                  <a:pt x="1610" y="592"/>
                  <a:pt x="1594" y="587"/>
                  <a:pt x="1578" y="580"/>
                </a:cubicBezTo>
                <a:cubicBezTo>
                  <a:pt x="1564" y="574"/>
                  <a:pt x="1562" y="565"/>
                  <a:pt x="1556" y="551"/>
                </a:cubicBezTo>
                <a:cubicBezTo>
                  <a:pt x="1599" y="556"/>
                  <a:pt x="1641" y="565"/>
                  <a:pt x="1682" y="580"/>
                </a:cubicBezTo>
                <a:cubicBezTo>
                  <a:pt x="1718" y="593"/>
                  <a:pt x="1731" y="637"/>
                  <a:pt x="1750" y="667"/>
                </a:cubicBezTo>
                <a:cubicBezTo>
                  <a:pt x="1736" y="642"/>
                  <a:pt x="1727" y="613"/>
                  <a:pt x="1709" y="591"/>
                </a:cubicBezTo>
                <a:cubicBezTo>
                  <a:pt x="1728" y="599"/>
                  <a:pt x="1747" y="608"/>
                  <a:pt x="1765" y="618"/>
                </a:cubicBezTo>
                <a:cubicBezTo>
                  <a:pt x="1769" y="620"/>
                  <a:pt x="1773" y="621"/>
                  <a:pt x="1773" y="625"/>
                </a:cubicBezTo>
                <a:cubicBezTo>
                  <a:pt x="1773" y="631"/>
                  <a:pt x="1773" y="636"/>
                  <a:pt x="1773" y="641"/>
                </a:cubicBezTo>
                <a:cubicBezTo>
                  <a:pt x="1773" y="647"/>
                  <a:pt x="1773" y="652"/>
                  <a:pt x="1773" y="657"/>
                </a:cubicBezTo>
                <a:cubicBezTo>
                  <a:pt x="1774" y="646"/>
                  <a:pt x="1774" y="635"/>
                  <a:pt x="1775" y="624"/>
                </a:cubicBezTo>
                <a:cubicBezTo>
                  <a:pt x="1780" y="627"/>
                  <a:pt x="1785" y="630"/>
                  <a:pt x="1789" y="633"/>
                </a:cubicBezTo>
                <a:cubicBezTo>
                  <a:pt x="1788" y="632"/>
                  <a:pt x="1786" y="630"/>
                  <a:pt x="1784" y="629"/>
                </a:cubicBezTo>
                <a:cubicBezTo>
                  <a:pt x="1777" y="623"/>
                  <a:pt x="1775" y="623"/>
                  <a:pt x="1775" y="614"/>
                </a:cubicBezTo>
                <a:cubicBezTo>
                  <a:pt x="1776" y="601"/>
                  <a:pt x="1776" y="588"/>
                  <a:pt x="1775" y="575"/>
                </a:cubicBezTo>
                <a:cubicBezTo>
                  <a:pt x="1773" y="550"/>
                  <a:pt x="1767" y="525"/>
                  <a:pt x="1751" y="505"/>
                </a:cubicBezTo>
                <a:cubicBezTo>
                  <a:pt x="1774" y="506"/>
                  <a:pt x="1799" y="513"/>
                  <a:pt x="1815" y="531"/>
                </a:cubicBezTo>
                <a:cubicBezTo>
                  <a:pt x="1831" y="551"/>
                  <a:pt x="1825" y="579"/>
                  <a:pt x="1839" y="599"/>
                </a:cubicBezTo>
                <a:cubicBezTo>
                  <a:pt x="1853" y="621"/>
                  <a:pt x="1880" y="629"/>
                  <a:pt x="1905" y="633"/>
                </a:cubicBezTo>
                <a:cubicBezTo>
                  <a:pt x="1926" y="636"/>
                  <a:pt x="1956" y="630"/>
                  <a:pt x="1970" y="651"/>
                </a:cubicBezTo>
                <a:cubicBezTo>
                  <a:pt x="1962" y="636"/>
                  <a:pt x="1942" y="632"/>
                  <a:pt x="1927" y="631"/>
                </a:cubicBezTo>
                <a:cubicBezTo>
                  <a:pt x="1905" y="628"/>
                  <a:pt x="1883" y="624"/>
                  <a:pt x="1864" y="611"/>
                </a:cubicBezTo>
                <a:cubicBezTo>
                  <a:pt x="1847" y="600"/>
                  <a:pt x="1842" y="584"/>
                  <a:pt x="1839" y="565"/>
                </a:cubicBezTo>
                <a:cubicBezTo>
                  <a:pt x="1837" y="543"/>
                  <a:pt x="1832" y="525"/>
                  <a:pt x="1814" y="510"/>
                </a:cubicBezTo>
                <a:cubicBezTo>
                  <a:pt x="1830" y="512"/>
                  <a:pt x="1846" y="514"/>
                  <a:pt x="1861" y="521"/>
                </a:cubicBezTo>
                <a:cubicBezTo>
                  <a:pt x="1879" y="528"/>
                  <a:pt x="1889" y="536"/>
                  <a:pt x="1898" y="552"/>
                </a:cubicBezTo>
                <a:cubicBezTo>
                  <a:pt x="1915" y="583"/>
                  <a:pt x="1923" y="617"/>
                  <a:pt x="1962" y="625"/>
                </a:cubicBezTo>
                <a:cubicBezTo>
                  <a:pt x="1921" y="614"/>
                  <a:pt x="1918" y="573"/>
                  <a:pt x="1900" y="541"/>
                </a:cubicBezTo>
                <a:cubicBezTo>
                  <a:pt x="1938" y="550"/>
                  <a:pt x="1938" y="550"/>
                  <a:pt x="1938" y="550"/>
                </a:cubicBezTo>
                <a:cubicBezTo>
                  <a:pt x="1917" y="541"/>
                  <a:pt x="1898" y="526"/>
                  <a:pt x="1880" y="515"/>
                </a:cubicBezTo>
                <a:cubicBezTo>
                  <a:pt x="1905" y="519"/>
                  <a:pt x="1926" y="519"/>
                  <a:pt x="1950" y="511"/>
                </a:cubicBezTo>
                <a:close/>
                <a:moveTo>
                  <a:pt x="632" y="632"/>
                </a:moveTo>
                <a:cubicBezTo>
                  <a:pt x="633" y="632"/>
                  <a:pt x="632" y="632"/>
                  <a:pt x="632" y="632"/>
                </a:cubicBezTo>
                <a:cubicBezTo>
                  <a:pt x="631" y="633"/>
                  <a:pt x="631" y="633"/>
                  <a:pt x="631" y="633"/>
                </a:cubicBezTo>
                <a:cubicBezTo>
                  <a:pt x="616" y="654"/>
                  <a:pt x="614" y="676"/>
                  <a:pt x="625" y="699"/>
                </a:cubicBezTo>
                <a:cubicBezTo>
                  <a:pt x="629" y="705"/>
                  <a:pt x="631" y="707"/>
                  <a:pt x="627" y="713"/>
                </a:cubicBezTo>
                <a:cubicBezTo>
                  <a:pt x="623" y="720"/>
                  <a:pt x="618" y="726"/>
                  <a:pt x="613" y="732"/>
                </a:cubicBezTo>
                <a:cubicBezTo>
                  <a:pt x="601" y="746"/>
                  <a:pt x="589" y="757"/>
                  <a:pt x="582" y="773"/>
                </a:cubicBezTo>
                <a:cubicBezTo>
                  <a:pt x="574" y="759"/>
                  <a:pt x="565" y="745"/>
                  <a:pt x="558" y="730"/>
                </a:cubicBezTo>
                <a:cubicBezTo>
                  <a:pt x="555" y="724"/>
                  <a:pt x="553" y="719"/>
                  <a:pt x="555" y="713"/>
                </a:cubicBezTo>
                <a:cubicBezTo>
                  <a:pt x="557" y="703"/>
                  <a:pt x="560" y="694"/>
                  <a:pt x="562" y="684"/>
                </a:cubicBezTo>
                <a:cubicBezTo>
                  <a:pt x="572" y="649"/>
                  <a:pt x="582" y="614"/>
                  <a:pt x="598" y="582"/>
                </a:cubicBezTo>
                <a:cubicBezTo>
                  <a:pt x="628" y="522"/>
                  <a:pt x="683" y="484"/>
                  <a:pt x="737" y="448"/>
                </a:cubicBezTo>
                <a:cubicBezTo>
                  <a:pt x="709" y="501"/>
                  <a:pt x="681" y="558"/>
                  <a:pt x="635" y="597"/>
                </a:cubicBezTo>
                <a:cubicBezTo>
                  <a:pt x="669" y="572"/>
                  <a:pt x="692" y="540"/>
                  <a:pt x="714" y="505"/>
                </a:cubicBezTo>
                <a:cubicBezTo>
                  <a:pt x="728" y="485"/>
                  <a:pt x="741" y="465"/>
                  <a:pt x="754" y="444"/>
                </a:cubicBezTo>
                <a:cubicBezTo>
                  <a:pt x="759" y="436"/>
                  <a:pt x="763" y="431"/>
                  <a:pt x="772" y="425"/>
                </a:cubicBezTo>
                <a:cubicBezTo>
                  <a:pt x="782" y="419"/>
                  <a:pt x="791" y="412"/>
                  <a:pt x="801" y="405"/>
                </a:cubicBezTo>
                <a:cubicBezTo>
                  <a:pt x="791" y="424"/>
                  <a:pt x="785" y="444"/>
                  <a:pt x="780" y="465"/>
                </a:cubicBezTo>
                <a:cubicBezTo>
                  <a:pt x="773" y="492"/>
                  <a:pt x="759" y="516"/>
                  <a:pt x="742" y="538"/>
                </a:cubicBezTo>
                <a:cubicBezTo>
                  <a:pt x="726" y="557"/>
                  <a:pt x="709" y="573"/>
                  <a:pt x="690" y="588"/>
                </a:cubicBezTo>
                <a:cubicBezTo>
                  <a:pt x="671" y="604"/>
                  <a:pt x="649" y="614"/>
                  <a:pt x="632" y="632"/>
                </a:cubicBezTo>
                <a:close/>
                <a:moveTo>
                  <a:pt x="691" y="798"/>
                </a:moveTo>
                <a:cubicBezTo>
                  <a:pt x="690" y="794"/>
                  <a:pt x="690" y="796"/>
                  <a:pt x="691" y="797"/>
                </a:cubicBezTo>
                <a:cubicBezTo>
                  <a:pt x="684" y="771"/>
                  <a:pt x="675" y="745"/>
                  <a:pt x="662" y="721"/>
                </a:cubicBezTo>
                <a:cubicBezTo>
                  <a:pt x="655" y="708"/>
                  <a:pt x="640" y="691"/>
                  <a:pt x="640" y="675"/>
                </a:cubicBezTo>
                <a:cubicBezTo>
                  <a:pt x="639" y="656"/>
                  <a:pt x="653" y="645"/>
                  <a:pt x="667" y="636"/>
                </a:cubicBezTo>
                <a:cubicBezTo>
                  <a:pt x="691" y="622"/>
                  <a:pt x="716" y="613"/>
                  <a:pt x="737" y="593"/>
                </a:cubicBezTo>
                <a:cubicBezTo>
                  <a:pt x="723" y="625"/>
                  <a:pt x="696" y="649"/>
                  <a:pt x="692" y="685"/>
                </a:cubicBezTo>
                <a:cubicBezTo>
                  <a:pt x="690" y="705"/>
                  <a:pt x="691" y="726"/>
                  <a:pt x="696" y="746"/>
                </a:cubicBezTo>
                <a:cubicBezTo>
                  <a:pt x="699" y="756"/>
                  <a:pt x="695" y="765"/>
                  <a:pt x="694" y="775"/>
                </a:cubicBezTo>
                <a:cubicBezTo>
                  <a:pt x="693" y="784"/>
                  <a:pt x="692" y="793"/>
                  <a:pt x="692" y="802"/>
                </a:cubicBezTo>
                <a:cubicBezTo>
                  <a:pt x="691" y="800"/>
                  <a:pt x="691" y="799"/>
                  <a:pt x="691" y="798"/>
                </a:cubicBezTo>
                <a:close/>
                <a:moveTo>
                  <a:pt x="754" y="727"/>
                </a:moveTo>
                <a:cubicBezTo>
                  <a:pt x="747" y="782"/>
                  <a:pt x="712" y="831"/>
                  <a:pt x="695" y="883"/>
                </a:cubicBezTo>
                <a:cubicBezTo>
                  <a:pt x="698" y="861"/>
                  <a:pt x="697" y="840"/>
                  <a:pt x="694" y="819"/>
                </a:cubicBezTo>
                <a:cubicBezTo>
                  <a:pt x="692" y="798"/>
                  <a:pt x="694" y="779"/>
                  <a:pt x="700" y="759"/>
                </a:cubicBezTo>
                <a:cubicBezTo>
                  <a:pt x="705" y="771"/>
                  <a:pt x="712" y="781"/>
                  <a:pt x="719" y="792"/>
                </a:cubicBezTo>
                <a:cubicBezTo>
                  <a:pt x="715" y="785"/>
                  <a:pt x="710" y="778"/>
                  <a:pt x="707" y="770"/>
                </a:cubicBezTo>
                <a:cubicBezTo>
                  <a:pt x="705" y="765"/>
                  <a:pt x="703" y="759"/>
                  <a:pt x="701" y="754"/>
                </a:cubicBezTo>
                <a:cubicBezTo>
                  <a:pt x="704" y="747"/>
                  <a:pt x="706" y="741"/>
                  <a:pt x="709" y="734"/>
                </a:cubicBezTo>
                <a:cubicBezTo>
                  <a:pt x="720" y="710"/>
                  <a:pt x="738" y="694"/>
                  <a:pt x="759" y="677"/>
                </a:cubicBezTo>
                <a:cubicBezTo>
                  <a:pt x="756" y="693"/>
                  <a:pt x="755" y="710"/>
                  <a:pt x="754" y="727"/>
                </a:cubicBezTo>
                <a:close/>
                <a:moveTo>
                  <a:pt x="819" y="606"/>
                </a:moveTo>
                <a:cubicBezTo>
                  <a:pt x="819" y="607"/>
                  <a:pt x="819" y="607"/>
                  <a:pt x="819" y="608"/>
                </a:cubicBezTo>
                <a:cubicBezTo>
                  <a:pt x="818" y="611"/>
                  <a:pt x="818" y="612"/>
                  <a:pt x="818" y="612"/>
                </a:cubicBezTo>
                <a:cubicBezTo>
                  <a:pt x="806" y="685"/>
                  <a:pt x="800" y="762"/>
                  <a:pt x="772" y="831"/>
                </a:cubicBezTo>
                <a:cubicBezTo>
                  <a:pt x="766" y="741"/>
                  <a:pt x="773" y="649"/>
                  <a:pt x="827" y="573"/>
                </a:cubicBezTo>
                <a:cubicBezTo>
                  <a:pt x="824" y="584"/>
                  <a:pt x="822" y="595"/>
                  <a:pt x="819" y="606"/>
                </a:cubicBezTo>
                <a:close/>
                <a:moveTo>
                  <a:pt x="861" y="474"/>
                </a:moveTo>
                <a:cubicBezTo>
                  <a:pt x="851" y="488"/>
                  <a:pt x="857" y="480"/>
                  <a:pt x="860" y="476"/>
                </a:cubicBezTo>
                <a:cubicBezTo>
                  <a:pt x="829" y="519"/>
                  <a:pt x="794" y="561"/>
                  <a:pt x="775" y="612"/>
                </a:cubicBezTo>
                <a:cubicBezTo>
                  <a:pt x="770" y="626"/>
                  <a:pt x="766" y="639"/>
                  <a:pt x="763" y="653"/>
                </a:cubicBezTo>
                <a:cubicBezTo>
                  <a:pt x="761" y="664"/>
                  <a:pt x="748" y="672"/>
                  <a:pt x="740" y="679"/>
                </a:cubicBezTo>
                <a:cubicBezTo>
                  <a:pt x="720" y="697"/>
                  <a:pt x="707" y="720"/>
                  <a:pt x="700" y="746"/>
                </a:cubicBezTo>
                <a:cubicBezTo>
                  <a:pt x="693" y="715"/>
                  <a:pt x="695" y="673"/>
                  <a:pt x="717" y="648"/>
                </a:cubicBezTo>
                <a:cubicBezTo>
                  <a:pt x="729" y="633"/>
                  <a:pt x="740" y="618"/>
                  <a:pt x="749" y="600"/>
                </a:cubicBezTo>
                <a:cubicBezTo>
                  <a:pt x="754" y="591"/>
                  <a:pt x="758" y="582"/>
                  <a:pt x="762" y="573"/>
                </a:cubicBezTo>
                <a:cubicBezTo>
                  <a:pt x="766" y="563"/>
                  <a:pt x="772" y="556"/>
                  <a:pt x="779" y="547"/>
                </a:cubicBezTo>
                <a:cubicBezTo>
                  <a:pt x="798" y="525"/>
                  <a:pt x="810" y="499"/>
                  <a:pt x="825" y="474"/>
                </a:cubicBezTo>
                <a:cubicBezTo>
                  <a:pt x="830" y="467"/>
                  <a:pt x="834" y="456"/>
                  <a:pt x="844" y="455"/>
                </a:cubicBezTo>
                <a:cubicBezTo>
                  <a:pt x="851" y="455"/>
                  <a:pt x="859" y="455"/>
                  <a:pt x="866" y="457"/>
                </a:cubicBezTo>
                <a:cubicBezTo>
                  <a:pt x="875" y="461"/>
                  <a:pt x="865" y="469"/>
                  <a:pt x="861" y="474"/>
                </a:cubicBezTo>
                <a:close/>
                <a:moveTo>
                  <a:pt x="1016" y="674"/>
                </a:moveTo>
                <a:cubicBezTo>
                  <a:pt x="1016" y="674"/>
                  <a:pt x="1016" y="674"/>
                  <a:pt x="1016" y="675"/>
                </a:cubicBezTo>
                <a:cubicBezTo>
                  <a:pt x="1013" y="695"/>
                  <a:pt x="1007" y="715"/>
                  <a:pt x="1003" y="735"/>
                </a:cubicBezTo>
                <a:cubicBezTo>
                  <a:pt x="993" y="723"/>
                  <a:pt x="983" y="712"/>
                  <a:pt x="974" y="701"/>
                </a:cubicBezTo>
                <a:cubicBezTo>
                  <a:pt x="970" y="695"/>
                  <a:pt x="970" y="685"/>
                  <a:pt x="969" y="679"/>
                </a:cubicBezTo>
                <a:cubicBezTo>
                  <a:pt x="964" y="648"/>
                  <a:pt x="961" y="616"/>
                  <a:pt x="957" y="585"/>
                </a:cubicBezTo>
                <a:cubicBezTo>
                  <a:pt x="971" y="597"/>
                  <a:pt x="986" y="609"/>
                  <a:pt x="998" y="623"/>
                </a:cubicBezTo>
                <a:cubicBezTo>
                  <a:pt x="1004" y="630"/>
                  <a:pt x="1009" y="637"/>
                  <a:pt x="1014" y="645"/>
                </a:cubicBezTo>
                <a:cubicBezTo>
                  <a:pt x="1020" y="654"/>
                  <a:pt x="1018" y="663"/>
                  <a:pt x="1016" y="674"/>
                </a:cubicBezTo>
                <a:close/>
                <a:moveTo>
                  <a:pt x="1106" y="710"/>
                </a:moveTo>
                <a:cubicBezTo>
                  <a:pt x="1108" y="715"/>
                  <a:pt x="1110" y="718"/>
                  <a:pt x="1105" y="709"/>
                </a:cubicBezTo>
                <a:cubicBezTo>
                  <a:pt x="1100" y="698"/>
                  <a:pt x="1102" y="703"/>
                  <a:pt x="1105" y="709"/>
                </a:cubicBezTo>
                <a:cubicBezTo>
                  <a:pt x="1097" y="692"/>
                  <a:pt x="1088" y="675"/>
                  <a:pt x="1080" y="657"/>
                </a:cubicBezTo>
                <a:cubicBezTo>
                  <a:pt x="1072" y="638"/>
                  <a:pt x="1067" y="620"/>
                  <a:pt x="1062" y="600"/>
                </a:cubicBezTo>
                <a:cubicBezTo>
                  <a:pt x="1058" y="583"/>
                  <a:pt x="1054" y="566"/>
                  <a:pt x="1048" y="549"/>
                </a:cubicBezTo>
                <a:cubicBezTo>
                  <a:pt x="1045" y="538"/>
                  <a:pt x="1041" y="525"/>
                  <a:pt x="1034" y="516"/>
                </a:cubicBezTo>
                <a:cubicBezTo>
                  <a:pt x="1037" y="521"/>
                  <a:pt x="1040" y="525"/>
                  <a:pt x="1044" y="529"/>
                </a:cubicBezTo>
                <a:cubicBezTo>
                  <a:pt x="1052" y="539"/>
                  <a:pt x="1055" y="549"/>
                  <a:pt x="1060" y="560"/>
                </a:cubicBezTo>
                <a:cubicBezTo>
                  <a:pt x="1070" y="585"/>
                  <a:pt x="1084" y="608"/>
                  <a:pt x="1098" y="631"/>
                </a:cubicBezTo>
                <a:cubicBezTo>
                  <a:pt x="1105" y="641"/>
                  <a:pt x="1112" y="652"/>
                  <a:pt x="1119" y="662"/>
                </a:cubicBezTo>
                <a:cubicBezTo>
                  <a:pt x="1121" y="673"/>
                  <a:pt x="1123" y="684"/>
                  <a:pt x="1125" y="694"/>
                </a:cubicBezTo>
                <a:cubicBezTo>
                  <a:pt x="1128" y="719"/>
                  <a:pt x="1130" y="744"/>
                  <a:pt x="1133" y="769"/>
                </a:cubicBezTo>
                <a:cubicBezTo>
                  <a:pt x="1126" y="748"/>
                  <a:pt x="1115" y="729"/>
                  <a:pt x="1106" y="710"/>
                </a:cubicBezTo>
                <a:close/>
                <a:moveTo>
                  <a:pt x="1110" y="514"/>
                </a:moveTo>
                <a:cubicBezTo>
                  <a:pt x="1112" y="500"/>
                  <a:pt x="1118" y="486"/>
                  <a:pt x="1127" y="476"/>
                </a:cubicBezTo>
                <a:cubicBezTo>
                  <a:pt x="1152" y="521"/>
                  <a:pt x="1168" y="568"/>
                  <a:pt x="1171" y="620"/>
                </a:cubicBezTo>
                <a:cubicBezTo>
                  <a:pt x="1140" y="594"/>
                  <a:pt x="1106" y="558"/>
                  <a:pt x="1110" y="514"/>
                </a:cubicBezTo>
                <a:close/>
                <a:moveTo>
                  <a:pt x="1175" y="712"/>
                </a:moveTo>
                <a:cubicBezTo>
                  <a:pt x="1164" y="687"/>
                  <a:pt x="1151" y="662"/>
                  <a:pt x="1137" y="638"/>
                </a:cubicBezTo>
                <a:cubicBezTo>
                  <a:pt x="1148" y="650"/>
                  <a:pt x="1158" y="661"/>
                  <a:pt x="1169" y="671"/>
                </a:cubicBezTo>
                <a:cubicBezTo>
                  <a:pt x="1175" y="677"/>
                  <a:pt x="1173" y="686"/>
                  <a:pt x="1174" y="694"/>
                </a:cubicBezTo>
                <a:cubicBezTo>
                  <a:pt x="1174" y="700"/>
                  <a:pt x="1176" y="707"/>
                  <a:pt x="1175" y="712"/>
                </a:cubicBezTo>
                <a:close/>
                <a:moveTo>
                  <a:pt x="1307" y="425"/>
                </a:moveTo>
                <a:cubicBezTo>
                  <a:pt x="1307" y="425"/>
                  <a:pt x="1307" y="425"/>
                  <a:pt x="1307" y="425"/>
                </a:cubicBezTo>
                <a:cubicBezTo>
                  <a:pt x="1346" y="428"/>
                  <a:pt x="1386" y="434"/>
                  <a:pt x="1424" y="441"/>
                </a:cubicBezTo>
                <a:cubicBezTo>
                  <a:pt x="1441" y="445"/>
                  <a:pt x="1455" y="458"/>
                  <a:pt x="1468" y="469"/>
                </a:cubicBezTo>
                <a:cubicBezTo>
                  <a:pt x="1484" y="482"/>
                  <a:pt x="1500" y="497"/>
                  <a:pt x="1513" y="513"/>
                </a:cubicBezTo>
                <a:cubicBezTo>
                  <a:pt x="1466" y="509"/>
                  <a:pt x="1414" y="505"/>
                  <a:pt x="1370" y="486"/>
                </a:cubicBezTo>
                <a:cubicBezTo>
                  <a:pt x="1366" y="484"/>
                  <a:pt x="1362" y="482"/>
                  <a:pt x="1359" y="480"/>
                </a:cubicBezTo>
                <a:cubicBezTo>
                  <a:pt x="1339" y="462"/>
                  <a:pt x="1320" y="443"/>
                  <a:pt x="1301" y="424"/>
                </a:cubicBezTo>
                <a:cubicBezTo>
                  <a:pt x="1303" y="425"/>
                  <a:pt x="1305" y="425"/>
                  <a:pt x="1307" y="425"/>
                </a:cubicBezTo>
                <a:close/>
                <a:moveTo>
                  <a:pt x="1189" y="635"/>
                </a:moveTo>
                <a:cubicBezTo>
                  <a:pt x="1188" y="634"/>
                  <a:pt x="1187" y="634"/>
                  <a:pt x="1187" y="633"/>
                </a:cubicBezTo>
                <a:cubicBezTo>
                  <a:pt x="1187" y="606"/>
                  <a:pt x="1187" y="578"/>
                  <a:pt x="1181" y="550"/>
                </a:cubicBezTo>
                <a:cubicBezTo>
                  <a:pt x="1194" y="571"/>
                  <a:pt x="1207" y="591"/>
                  <a:pt x="1219" y="612"/>
                </a:cubicBezTo>
                <a:cubicBezTo>
                  <a:pt x="1231" y="632"/>
                  <a:pt x="1238" y="653"/>
                  <a:pt x="1246" y="675"/>
                </a:cubicBezTo>
                <a:cubicBezTo>
                  <a:pt x="1227" y="662"/>
                  <a:pt x="1208" y="649"/>
                  <a:pt x="1189" y="635"/>
                </a:cubicBezTo>
                <a:close/>
                <a:moveTo>
                  <a:pt x="1277" y="684"/>
                </a:moveTo>
                <a:cubicBezTo>
                  <a:pt x="1270" y="659"/>
                  <a:pt x="1265" y="635"/>
                  <a:pt x="1255" y="612"/>
                </a:cubicBezTo>
                <a:cubicBezTo>
                  <a:pt x="1244" y="588"/>
                  <a:pt x="1232" y="566"/>
                  <a:pt x="1220" y="544"/>
                </a:cubicBezTo>
                <a:cubicBezTo>
                  <a:pt x="1235" y="554"/>
                  <a:pt x="1250" y="563"/>
                  <a:pt x="1265" y="572"/>
                </a:cubicBezTo>
                <a:cubicBezTo>
                  <a:pt x="1273" y="577"/>
                  <a:pt x="1281" y="581"/>
                  <a:pt x="1289" y="586"/>
                </a:cubicBezTo>
                <a:cubicBezTo>
                  <a:pt x="1298" y="591"/>
                  <a:pt x="1306" y="592"/>
                  <a:pt x="1309" y="602"/>
                </a:cubicBezTo>
                <a:cubicBezTo>
                  <a:pt x="1320" y="633"/>
                  <a:pt x="1323" y="668"/>
                  <a:pt x="1344" y="694"/>
                </a:cubicBezTo>
                <a:cubicBezTo>
                  <a:pt x="1332" y="694"/>
                  <a:pt x="1319" y="694"/>
                  <a:pt x="1306" y="693"/>
                </a:cubicBezTo>
                <a:cubicBezTo>
                  <a:pt x="1301" y="693"/>
                  <a:pt x="1295" y="692"/>
                  <a:pt x="1290" y="691"/>
                </a:cubicBezTo>
                <a:cubicBezTo>
                  <a:pt x="1282" y="690"/>
                  <a:pt x="1279" y="691"/>
                  <a:pt x="1277" y="684"/>
                </a:cubicBezTo>
                <a:close/>
                <a:moveTo>
                  <a:pt x="1425" y="718"/>
                </a:moveTo>
                <a:cubicBezTo>
                  <a:pt x="1428" y="724"/>
                  <a:pt x="1430" y="730"/>
                  <a:pt x="1432" y="736"/>
                </a:cubicBezTo>
                <a:cubicBezTo>
                  <a:pt x="1419" y="731"/>
                  <a:pt x="1406" y="728"/>
                  <a:pt x="1393" y="722"/>
                </a:cubicBezTo>
                <a:cubicBezTo>
                  <a:pt x="1404" y="721"/>
                  <a:pt x="1415" y="720"/>
                  <a:pt x="1425" y="718"/>
                </a:cubicBezTo>
                <a:close/>
                <a:moveTo>
                  <a:pt x="1353" y="694"/>
                </a:moveTo>
                <a:cubicBezTo>
                  <a:pt x="1344" y="683"/>
                  <a:pt x="1339" y="670"/>
                  <a:pt x="1335" y="656"/>
                </a:cubicBezTo>
                <a:cubicBezTo>
                  <a:pt x="1355" y="675"/>
                  <a:pt x="1382" y="677"/>
                  <a:pt x="1405" y="691"/>
                </a:cubicBezTo>
                <a:cubicBezTo>
                  <a:pt x="1388" y="692"/>
                  <a:pt x="1370" y="693"/>
                  <a:pt x="1353" y="694"/>
                </a:cubicBezTo>
                <a:close/>
                <a:moveTo>
                  <a:pt x="1413" y="691"/>
                </a:moveTo>
                <a:cubicBezTo>
                  <a:pt x="1393" y="673"/>
                  <a:pt x="1365" y="669"/>
                  <a:pt x="1345" y="651"/>
                </a:cubicBezTo>
                <a:cubicBezTo>
                  <a:pt x="1333" y="639"/>
                  <a:pt x="1328" y="619"/>
                  <a:pt x="1324" y="603"/>
                </a:cubicBezTo>
                <a:cubicBezTo>
                  <a:pt x="1338" y="610"/>
                  <a:pt x="1353" y="616"/>
                  <a:pt x="1367" y="622"/>
                </a:cubicBezTo>
                <a:cubicBezTo>
                  <a:pt x="1374" y="625"/>
                  <a:pt x="1382" y="627"/>
                  <a:pt x="1389" y="630"/>
                </a:cubicBezTo>
                <a:cubicBezTo>
                  <a:pt x="1395" y="634"/>
                  <a:pt x="1401" y="638"/>
                  <a:pt x="1407" y="641"/>
                </a:cubicBezTo>
                <a:cubicBezTo>
                  <a:pt x="1436" y="657"/>
                  <a:pt x="1468" y="669"/>
                  <a:pt x="1497" y="685"/>
                </a:cubicBezTo>
                <a:cubicBezTo>
                  <a:pt x="1469" y="687"/>
                  <a:pt x="1441" y="689"/>
                  <a:pt x="1413" y="691"/>
                </a:cubicBezTo>
                <a:close/>
                <a:moveTo>
                  <a:pt x="1533" y="790"/>
                </a:moveTo>
                <a:cubicBezTo>
                  <a:pt x="1533" y="795"/>
                  <a:pt x="1533" y="800"/>
                  <a:pt x="1532" y="804"/>
                </a:cubicBezTo>
                <a:cubicBezTo>
                  <a:pt x="1493" y="784"/>
                  <a:pt x="1447" y="776"/>
                  <a:pt x="1404" y="767"/>
                </a:cubicBezTo>
                <a:cubicBezTo>
                  <a:pt x="1383" y="763"/>
                  <a:pt x="1362" y="759"/>
                  <a:pt x="1342" y="753"/>
                </a:cubicBezTo>
                <a:cubicBezTo>
                  <a:pt x="1333" y="750"/>
                  <a:pt x="1324" y="747"/>
                  <a:pt x="1315" y="743"/>
                </a:cubicBezTo>
                <a:cubicBezTo>
                  <a:pt x="1308" y="740"/>
                  <a:pt x="1293" y="736"/>
                  <a:pt x="1290" y="728"/>
                </a:cubicBezTo>
                <a:cubicBezTo>
                  <a:pt x="1322" y="728"/>
                  <a:pt x="1354" y="726"/>
                  <a:pt x="1385" y="723"/>
                </a:cubicBezTo>
                <a:cubicBezTo>
                  <a:pt x="1399" y="728"/>
                  <a:pt x="1412" y="732"/>
                  <a:pt x="1426" y="735"/>
                </a:cubicBezTo>
                <a:cubicBezTo>
                  <a:pt x="1434" y="737"/>
                  <a:pt x="1433" y="740"/>
                  <a:pt x="1435" y="747"/>
                </a:cubicBezTo>
                <a:cubicBezTo>
                  <a:pt x="1436" y="754"/>
                  <a:pt x="1437" y="760"/>
                  <a:pt x="1437" y="766"/>
                </a:cubicBezTo>
                <a:cubicBezTo>
                  <a:pt x="1437" y="756"/>
                  <a:pt x="1436" y="747"/>
                  <a:pt x="1434" y="737"/>
                </a:cubicBezTo>
                <a:cubicBezTo>
                  <a:pt x="1437" y="738"/>
                  <a:pt x="1440" y="739"/>
                  <a:pt x="1443" y="739"/>
                </a:cubicBezTo>
                <a:cubicBezTo>
                  <a:pt x="1440" y="738"/>
                  <a:pt x="1437" y="737"/>
                  <a:pt x="1434" y="736"/>
                </a:cubicBezTo>
                <a:cubicBezTo>
                  <a:pt x="1433" y="730"/>
                  <a:pt x="1431" y="724"/>
                  <a:pt x="1429" y="718"/>
                </a:cubicBezTo>
                <a:cubicBezTo>
                  <a:pt x="1445" y="715"/>
                  <a:pt x="1461" y="713"/>
                  <a:pt x="1477" y="709"/>
                </a:cubicBezTo>
                <a:cubicBezTo>
                  <a:pt x="1483" y="708"/>
                  <a:pt x="1489" y="706"/>
                  <a:pt x="1495" y="705"/>
                </a:cubicBezTo>
                <a:cubicBezTo>
                  <a:pt x="1501" y="708"/>
                  <a:pt x="1506" y="711"/>
                  <a:pt x="1511" y="714"/>
                </a:cubicBezTo>
                <a:cubicBezTo>
                  <a:pt x="1515" y="717"/>
                  <a:pt x="1520" y="721"/>
                  <a:pt x="1524" y="725"/>
                </a:cubicBezTo>
                <a:cubicBezTo>
                  <a:pt x="1527" y="728"/>
                  <a:pt x="1529" y="729"/>
                  <a:pt x="1529" y="734"/>
                </a:cubicBezTo>
                <a:cubicBezTo>
                  <a:pt x="1529" y="738"/>
                  <a:pt x="1530" y="741"/>
                  <a:pt x="1530" y="745"/>
                </a:cubicBezTo>
                <a:cubicBezTo>
                  <a:pt x="1533" y="760"/>
                  <a:pt x="1535" y="774"/>
                  <a:pt x="1534" y="790"/>
                </a:cubicBezTo>
                <a:cubicBezTo>
                  <a:pt x="1534" y="788"/>
                  <a:pt x="1534" y="786"/>
                  <a:pt x="1533" y="790"/>
                </a:cubicBezTo>
                <a:close/>
                <a:moveTo>
                  <a:pt x="1543" y="726"/>
                </a:moveTo>
                <a:cubicBezTo>
                  <a:pt x="1551" y="738"/>
                  <a:pt x="1558" y="751"/>
                  <a:pt x="1563" y="764"/>
                </a:cubicBezTo>
                <a:cubicBezTo>
                  <a:pt x="1561" y="760"/>
                  <a:pt x="1558" y="752"/>
                  <a:pt x="1564" y="766"/>
                </a:cubicBezTo>
                <a:cubicBezTo>
                  <a:pt x="1550" y="742"/>
                  <a:pt x="1535" y="719"/>
                  <a:pt x="1514" y="702"/>
                </a:cubicBezTo>
                <a:cubicBezTo>
                  <a:pt x="1526" y="702"/>
                  <a:pt x="1536" y="717"/>
                  <a:pt x="1543" y="726"/>
                </a:cubicBezTo>
                <a:close/>
                <a:moveTo>
                  <a:pt x="1586" y="695"/>
                </a:moveTo>
                <a:cubicBezTo>
                  <a:pt x="1566" y="686"/>
                  <a:pt x="1544" y="683"/>
                  <a:pt x="1522" y="684"/>
                </a:cubicBezTo>
                <a:cubicBezTo>
                  <a:pt x="1504" y="669"/>
                  <a:pt x="1483" y="658"/>
                  <a:pt x="1462" y="646"/>
                </a:cubicBezTo>
                <a:cubicBezTo>
                  <a:pt x="1490" y="649"/>
                  <a:pt x="1518" y="646"/>
                  <a:pt x="1546" y="643"/>
                </a:cubicBezTo>
                <a:cubicBezTo>
                  <a:pt x="1552" y="642"/>
                  <a:pt x="1558" y="642"/>
                  <a:pt x="1564" y="641"/>
                </a:cubicBezTo>
                <a:cubicBezTo>
                  <a:pt x="1567" y="641"/>
                  <a:pt x="1570" y="640"/>
                  <a:pt x="1573" y="640"/>
                </a:cubicBezTo>
                <a:cubicBezTo>
                  <a:pt x="1574" y="645"/>
                  <a:pt x="1575" y="649"/>
                  <a:pt x="1576" y="654"/>
                </a:cubicBezTo>
                <a:cubicBezTo>
                  <a:pt x="1580" y="668"/>
                  <a:pt x="1583" y="682"/>
                  <a:pt x="1586" y="695"/>
                </a:cubicBezTo>
                <a:close/>
                <a:moveTo>
                  <a:pt x="1592" y="598"/>
                </a:moveTo>
                <a:cubicBezTo>
                  <a:pt x="1589" y="598"/>
                  <a:pt x="1592" y="599"/>
                  <a:pt x="1594" y="599"/>
                </a:cubicBezTo>
                <a:cubicBezTo>
                  <a:pt x="1593" y="599"/>
                  <a:pt x="1593" y="599"/>
                  <a:pt x="1593" y="599"/>
                </a:cubicBezTo>
                <a:cubicBezTo>
                  <a:pt x="1597" y="600"/>
                  <a:pt x="1596" y="600"/>
                  <a:pt x="1594" y="599"/>
                </a:cubicBezTo>
                <a:cubicBezTo>
                  <a:pt x="1614" y="606"/>
                  <a:pt x="1632" y="615"/>
                  <a:pt x="1647" y="631"/>
                </a:cubicBezTo>
                <a:cubicBezTo>
                  <a:pt x="1633" y="626"/>
                  <a:pt x="1618" y="623"/>
                  <a:pt x="1603" y="622"/>
                </a:cubicBezTo>
                <a:cubicBezTo>
                  <a:pt x="1595" y="621"/>
                  <a:pt x="1586" y="621"/>
                  <a:pt x="1578" y="621"/>
                </a:cubicBezTo>
                <a:cubicBezTo>
                  <a:pt x="1576" y="611"/>
                  <a:pt x="1573" y="601"/>
                  <a:pt x="1571" y="592"/>
                </a:cubicBezTo>
                <a:cubicBezTo>
                  <a:pt x="1578" y="594"/>
                  <a:pt x="1585" y="596"/>
                  <a:pt x="1592" y="598"/>
                </a:cubicBezTo>
                <a:close/>
                <a:moveTo>
                  <a:pt x="1568" y="621"/>
                </a:moveTo>
                <a:cubicBezTo>
                  <a:pt x="1533" y="621"/>
                  <a:pt x="1499" y="625"/>
                  <a:pt x="1465" y="619"/>
                </a:cubicBezTo>
                <a:cubicBezTo>
                  <a:pt x="1434" y="615"/>
                  <a:pt x="1404" y="602"/>
                  <a:pt x="1376" y="589"/>
                </a:cubicBezTo>
                <a:cubicBezTo>
                  <a:pt x="1307" y="557"/>
                  <a:pt x="1242" y="509"/>
                  <a:pt x="1186" y="458"/>
                </a:cubicBezTo>
                <a:cubicBezTo>
                  <a:pt x="1216" y="464"/>
                  <a:pt x="1242" y="483"/>
                  <a:pt x="1271" y="495"/>
                </a:cubicBezTo>
                <a:cubicBezTo>
                  <a:pt x="1286" y="502"/>
                  <a:pt x="1302" y="508"/>
                  <a:pt x="1318" y="514"/>
                </a:cubicBezTo>
                <a:cubicBezTo>
                  <a:pt x="1327" y="516"/>
                  <a:pt x="1336" y="519"/>
                  <a:pt x="1344" y="521"/>
                </a:cubicBezTo>
                <a:cubicBezTo>
                  <a:pt x="1353" y="523"/>
                  <a:pt x="1363" y="524"/>
                  <a:pt x="1370" y="529"/>
                </a:cubicBezTo>
                <a:cubicBezTo>
                  <a:pt x="1396" y="544"/>
                  <a:pt x="1416" y="565"/>
                  <a:pt x="1440" y="582"/>
                </a:cubicBezTo>
                <a:cubicBezTo>
                  <a:pt x="1465" y="600"/>
                  <a:pt x="1490" y="600"/>
                  <a:pt x="1520" y="599"/>
                </a:cubicBezTo>
                <a:cubicBezTo>
                  <a:pt x="1493" y="598"/>
                  <a:pt x="1470" y="597"/>
                  <a:pt x="1447" y="580"/>
                </a:cubicBezTo>
                <a:cubicBezTo>
                  <a:pt x="1428" y="565"/>
                  <a:pt x="1412" y="547"/>
                  <a:pt x="1394" y="532"/>
                </a:cubicBezTo>
                <a:cubicBezTo>
                  <a:pt x="1430" y="539"/>
                  <a:pt x="1467" y="543"/>
                  <a:pt x="1504" y="546"/>
                </a:cubicBezTo>
                <a:cubicBezTo>
                  <a:pt x="1514" y="547"/>
                  <a:pt x="1523" y="548"/>
                  <a:pt x="1533" y="549"/>
                </a:cubicBezTo>
                <a:cubicBezTo>
                  <a:pt x="1542" y="550"/>
                  <a:pt x="1545" y="561"/>
                  <a:pt x="1548" y="568"/>
                </a:cubicBezTo>
                <a:cubicBezTo>
                  <a:pt x="1556" y="585"/>
                  <a:pt x="1563" y="603"/>
                  <a:pt x="1568" y="621"/>
                </a:cubicBezTo>
                <a:close/>
                <a:moveTo>
                  <a:pt x="1765" y="554"/>
                </a:moveTo>
                <a:cubicBezTo>
                  <a:pt x="1771" y="575"/>
                  <a:pt x="1772" y="598"/>
                  <a:pt x="1773" y="620"/>
                </a:cubicBezTo>
                <a:cubicBezTo>
                  <a:pt x="1734" y="592"/>
                  <a:pt x="1693" y="567"/>
                  <a:pt x="1649" y="548"/>
                </a:cubicBezTo>
                <a:cubicBezTo>
                  <a:pt x="1620" y="535"/>
                  <a:pt x="1589" y="525"/>
                  <a:pt x="1558" y="519"/>
                </a:cubicBezTo>
                <a:cubicBezTo>
                  <a:pt x="1551" y="518"/>
                  <a:pt x="1543" y="516"/>
                  <a:pt x="1536" y="516"/>
                </a:cubicBezTo>
                <a:cubicBezTo>
                  <a:pt x="1531" y="507"/>
                  <a:pt x="1525" y="499"/>
                  <a:pt x="1519" y="492"/>
                </a:cubicBezTo>
                <a:cubicBezTo>
                  <a:pt x="1509" y="478"/>
                  <a:pt x="1498" y="466"/>
                  <a:pt x="1486" y="455"/>
                </a:cubicBezTo>
                <a:cubicBezTo>
                  <a:pt x="1539" y="467"/>
                  <a:pt x="1591" y="481"/>
                  <a:pt x="1645" y="490"/>
                </a:cubicBezTo>
                <a:cubicBezTo>
                  <a:pt x="1669" y="494"/>
                  <a:pt x="1693" y="498"/>
                  <a:pt x="1717" y="502"/>
                </a:cubicBezTo>
                <a:cubicBezTo>
                  <a:pt x="1723" y="503"/>
                  <a:pt x="1732" y="503"/>
                  <a:pt x="1737" y="506"/>
                </a:cubicBezTo>
                <a:cubicBezTo>
                  <a:pt x="1752" y="517"/>
                  <a:pt x="1761" y="536"/>
                  <a:pt x="1765" y="554"/>
                </a:cubicBezTo>
                <a:close/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3393AE1A-9B8F-4012-A5EC-B499C6142A6E}"/>
              </a:ext>
            </a:extLst>
          </p:cNvPr>
          <p:cNvSpPr>
            <a:spLocks noEditPoints="1"/>
          </p:cNvSpPr>
          <p:nvPr/>
        </p:nvSpPr>
        <p:spPr bwMode="auto">
          <a:xfrm>
            <a:off x="8715565" y="3649115"/>
            <a:ext cx="1219482" cy="1183822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264EDA68-7FB4-4446-9C93-95703B11F217}"/>
              </a:ext>
            </a:extLst>
          </p:cNvPr>
          <p:cNvSpPr>
            <a:spLocks/>
          </p:cNvSpPr>
          <p:nvPr/>
        </p:nvSpPr>
        <p:spPr bwMode="auto">
          <a:xfrm>
            <a:off x="7272187" y="3124806"/>
            <a:ext cx="1781567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43"/>
              </a:cxn>
              <a:cxn ang="0">
                <a:pos x="323" y="277"/>
              </a:cxn>
              <a:cxn ang="0">
                <a:pos x="641" y="132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32" y="0"/>
                  <a:pt x="0" y="143"/>
                  <a:pt x="0" y="143"/>
                </a:cubicBezTo>
                <a:cubicBezTo>
                  <a:pt x="119" y="243"/>
                  <a:pt x="229" y="277"/>
                  <a:pt x="323" y="277"/>
                </a:cubicBezTo>
                <a:cubicBezTo>
                  <a:pt x="517" y="277"/>
                  <a:pt x="641" y="132"/>
                  <a:pt x="641" y="132"/>
                </a:cubicBezTo>
                <a:cubicBezTo>
                  <a:pt x="527" y="33"/>
                  <a:pt x="419" y="0"/>
                  <a:pt x="325" y="0"/>
                </a:cubicBezTo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003A6610-CA41-499D-9E9E-F4E082501048}"/>
              </a:ext>
            </a:extLst>
          </p:cNvPr>
          <p:cNvSpPr>
            <a:spLocks/>
          </p:cNvSpPr>
          <p:nvPr/>
        </p:nvSpPr>
        <p:spPr bwMode="auto">
          <a:xfrm>
            <a:off x="7891511" y="2294009"/>
            <a:ext cx="1291135" cy="1235086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0" y="0"/>
              </a:cxn>
              <a:cxn ang="0">
                <a:pos x="446" y="444"/>
              </a:cxn>
              <a:cxn ang="0">
                <a:pos x="464" y="443"/>
              </a:cxn>
              <a:cxn ang="0">
                <a:pos x="8" y="0"/>
              </a:cxn>
            </a:cxnLst>
            <a:rect l="0" t="0" r="r" b="b"/>
            <a:pathLst>
              <a:path w="464" h="444">
                <a:moveTo>
                  <a:pt x="8" y="0"/>
                </a:moveTo>
                <a:cubicBezTo>
                  <a:pt x="3" y="0"/>
                  <a:pt x="0" y="0"/>
                  <a:pt x="0" y="0"/>
                </a:cubicBezTo>
                <a:cubicBezTo>
                  <a:pt x="39" y="418"/>
                  <a:pt x="365" y="444"/>
                  <a:pt x="446" y="444"/>
                </a:cubicBezTo>
                <a:cubicBezTo>
                  <a:pt x="457" y="444"/>
                  <a:pt x="464" y="443"/>
                  <a:pt x="464" y="443"/>
                </a:cubicBezTo>
                <a:cubicBezTo>
                  <a:pt x="430" y="18"/>
                  <a:pt x="68" y="0"/>
                  <a:pt x="8" y="0"/>
                </a:cubicBezTo>
              </a:path>
            </a:pathLst>
          </a:custGeom>
          <a:solidFill>
            <a:srgbClr val="FF3F5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241BA52D-92C3-4F91-A067-F114EF647F4D}"/>
              </a:ext>
            </a:extLst>
          </p:cNvPr>
          <p:cNvSpPr>
            <a:spLocks/>
          </p:cNvSpPr>
          <p:nvPr/>
        </p:nvSpPr>
        <p:spPr bwMode="auto">
          <a:xfrm>
            <a:off x="8428854" y="1847684"/>
            <a:ext cx="1725518" cy="1783567"/>
          </a:xfrm>
          <a:custGeom>
            <a:avLst/>
            <a:gdLst/>
            <a:ahLst/>
            <a:cxnLst>
              <a:cxn ang="0">
                <a:pos x="303" y="0"/>
              </a:cxn>
              <a:cxn ang="0">
                <a:pos x="322" y="641"/>
              </a:cxn>
              <a:cxn ang="0">
                <a:pos x="303" y="0"/>
              </a:cxn>
            </a:cxnLst>
            <a:rect l="0" t="0" r="r" b="b"/>
            <a:pathLst>
              <a:path w="621" h="641">
                <a:moveTo>
                  <a:pt x="303" y="0"/>
                </a:moveTo>
                <a:cubicBezTo>
                  <a:pt x="0" y="371"/>
                  <a:pt x="322" y="641"/>
                  <a:pt x="322" y="641"/>
                </a:cubicBezTo>
                <a:cubicBezTo>
                  <a:pt x="621" y="285"/>
                  <a:pt x="303" y="0"/>
                  <a:pt x="303" y="0"/>
                </a:cubicBezTo>
              </a:path>
            </a:pathLst>
          </a:custGeom>
          <a:solidFill>
            <a:srgbClr val="2AC2AC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id="{CE853186-F983-4888-9C1D-AD3F9D0914D9}"/>
              </a:ext>
            </a:extLst>
          </p:cNvPr>
          <p:cNvSpPr>
            <a:spLocks/>
          </p:cNvSpPr>
          <p:nvPr/>
        </p:nvSpPr>
        <p:spPr bwMode="auto">
          <a:xfrm>
            <a:off x="9319859" y="2279317"/>
            <a:ext cx="1399232" cy="1309149"/>
          </a:xfrm>
          <a:custGeom>
            <a:avLst/>
            <a:gdLst/>
            <a:ahLst/>
            <a:cxnLst>
              <a:cxn ang="0">
                <a:pos x="476" y="0"/>
              </a:cxn>
              <a:cxn ang="0">
                <a:pos x="40" y="470"/>
              </a:cxn>
              <a:cxn ang="0">
                <a:pos x="476" y="0"/>
              </a:cxn>
            </a:cxnLst>
            <a:rect l="0" t="0" r="r" b="b"/>
            <a:pathLst>
              <a:path w="503" h="470">
                <a:moveTo>
                  <a:pt x="476" y="0"/>
                </a:moveTo>
                <a:cubicBezTo>
                  <a:pt x="0" y="51"/>
                  <a:pt x="40" y="470"/>
                  <a:pt x="40" y="470"/>
                </a:cubicBezTo>
                <a:cubicBezTo>
                  <a:pt x="503" y="427"/>
                  <a:pt x="476" y="0"/>
                  <a:pt x="476" y="0"/>
                </a:cubicBezTo>
              </a:path>
            </a:pathLst>
          </a:custGeom>
          <a:solidFill>
            <a:srgbClr val="3BC7E2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Freeform 9">
            <a:extLst>
              <a:ext uri="{FF2B5EF4-FFF2-40B4-BE49-F238E27FC236}">
                <a16:creationId xmlns:a16="http://schemas.microsoft.com/office/drawing/2014/main" id="{3B9119E4-9015-4EC2-B683-0305B8377BE8}"/>
              </a:ext>
            </a:extLst>
          </p:cNvPr>
          <p:cNvSpPr>
            <a:spLocks/>
          </p:cNvSpPr>
          <p:nvPr/>
        </p:nvSpPr>
        <p:spPr bwMode="auto">
          <a:xfrm>
            <a:off x="9628841" y="3124806"/>
            <a:ext cx="1783569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53"/>
              </a:cxn>
              <a:cxn ang="0">
                <a:pos x="310" y="277"/>
              </a:cxn>
              <a:cxn ang="0">
                <a:pos x="641" y="125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26" y="0"/>
                  <a:pt x="0" y="153"/>
                  <a:pt x="0" y="153"/>
                </a:cubicBezTo>
                <a:cubicBezTo>
                  <a:pt x="113" y="245"/>
                  <a:pt x="218" y="277"/>
                  <a:pt x="310" y="277"/>
                </a:cubicBezTo>
                <a:cubicBezTo>
                  <a:pt x="509" y="277"/>
                  <a:pt x="641" y="125"/>
                  <a:pt x="641" y="125"/>
                </a:cubicBezTo>
                <a:cubicBezTo>
                  <a:pt x="524" y="32"/>
                  <a:pt x="417" y="0"/>
                  <a:pt x="325" y="0"/>
                </a:cubicBezTo>
              </a:path>
            </a:pathLst>
          </a:custGeom>
          <a:solidFill>
            <a:srgbClr val="2993F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CBAE9A15-791D-482A-BB0B-354223651A36}"/>
              </a:ext>
            </a:extLst>
          </p:cNvPr>
          <p:cNvSpPr txBox="1">
            <a:spLocks/>
          </p:cNvSpPr>
          <p:nvPr/>
        </p:nvSpPr>
        <p:spPr>
          <a:xfrm>
            <a:off x="542557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在线上提供包括违章、年审、挪车等一些业务服务，丰富服务场景</a:t>
            </a:r>
            <a:endParaRPr lang="en-AU" sz="1400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9">
            <a:extLst>
              <a:ext uri="{FF2B5EF4-FFF2-40B4-BE49-F238E27FC236}">
                <a16:creationId xmlns:a16="http://schemas.microsoft.com/office/drawing/2014/main" id="{DCAFD3BA-01D8-4AEA-80E7-FD0DA64DB7F9}"/>
              </a:ext>
            </a:extLst>
          </p:cNvPr>
          <p:cNvSpPr txBox="1">
            <a:spLocks/>
          </p:cNvSpPr>
          <p:nvPr/>
        </p:nvSpPr>
        <p:spPr>
          <a:xfrm>
            <a:off x="542557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FFC000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车主服务</a:t>
            </a:r>
            <a:endParaRPr lang="en-AU" sz="2400" dirty="0">
              <a:solidFill>
                <a:srgbClr val="FFC000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268095F1-7946-4F54-9C4D-6B2BCAADDEE8}"/>
              </a:ext>
            </a:extLst>
          </p:cNvPr>
          <p:cNvSpPr txBox="1">
            <a:spLocks/>
          </p:cNvSpPr>
          <p:nvPr/>
        </p:nvSpPr>
        <p:spPr>
          <a:xfrm>
            <a:off x="542557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整合各类生活服务、商业体系与汽车服务等，为这些合作商家导流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4EA24520-2A93-455D-8199-2FB26D9E404B}"/>
              </a:ext>
            </a:extLst>
          </p:cNvPr>
          <p:cNvSpPr txBox="1">
            <a:spLocks/>
          </p:cNvSpPr>
          <p:nvPr/>
        </p:nvSpPr>
        <p:spPr>
          <a:xfrm>
            <a:off x="542557" y="4588203"/>
            <a:ext cx="2149191" cy="556443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en-US" altLang="zh-CN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r>
              <a:rPr lang="zh-CN" altLang="en-US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异业合作</a:t>
            </a:r>
            <a:endParaRPr lang="en-AU" sz="2400" dirty="0">
              <a:solidFill>
                <a:srgbClr val="FF3F5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0ABB514D-A488-4CC2-88F8-4B0CC6849DA9}"/>
              </a:ext>
            </a:extLst>
          </p:cNvPr>
          <p:cNvSpPr txBox="1">
            <a:spLocks/>
          </p:cNvSpPr>
          <p:nvPr/>
        </p:nvSpPr>
        <p:spPr>
          <a:xfrm>
            <a:off x="2943210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整合自身与伙伴资源，提供超市、汽车、保险、配件等服务电商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53BCA3E0-A12E-4D5B-81B0-8C8C3D75B4F3}"/>
              </a:ext>
            </a:extLst>
          </p:cNvPr>
          <p:cNvSpPr txBox="1">
            <a:spLocks/>
          </p:cNvSpPr>
          <p:nvPr/>
        </p:nvSpPr>
        <p:spPr>
          <a:xfrm>
            <a:off x="2943210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AC2A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电商</a:t>
            </a:r>
            <a:endParaRPr lang="en-AU" sz="2400" dirty="0">
              <a:solidFill>
                <a:srgbClr val="2AC2A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48CC6DE-7CBD-48D8-9B91-3EAFFE98567A}"/>
              </a:ext>
            </a:extLst>
          </p:cNvPr>
          <p:cNvSpPr txBox="1">
            <a:spLocks/>
          </p:cNvSpPr>
          <p:nvPr/>
        </p:nvSpPr>
        <p:spPr>
          <a:xfrm>
            <a:off x="2926750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与大平台合作，建立冠德用户钱包，实现信用模型，为用户提供各类金融服务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A7B8223B-89DC-42B6-B10C-1D03D51D7F04}"/>
              </a:ext>
            </a:extLst>
          </p:cNvPr>
          <p:cNvSpPr txBox="1">
            <a:spLocks/>
          </p:cNvSpPr>
          <p:nvPr/>
        </p:nvSpPr>
        <p:spPr>
          <a:xfrm>
            <a:off x="2926749" y="4588210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3BC7E2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</a:t>
            </a:r>
            <a:endParaRPr lang="en-AU" sz="2400" dirty="0">
              <a:solidFill>
                <a:srgbClr val="3BC7E2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B76CAB2B-3D30-4B17-9981-5409BEC8E9AC}"/>
              </a:ext>
            </a:extLst>
          </p:cNvPr>
          <p:cNvSpPr txBox="1">
            <a:spLocks/>
          </p:cNvSpPr>
          <p:nvPr/>
        </p:nvSpPr>
        <p:spPr>
          <a:xfrm>
            <a:off x="5341361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结合大数据分析，有理有据有节的为用户展示广告，创造收入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650F1176-FED2-485E-BC28-C7D37AE239EE}"/>
              </a:ext>
            </a:extLst>
          </p:cNvPr>
          <p:cNvSpPr txBox="1">
            <a:spLocks/>
          </p:cNvSpPr>
          <p:nvPr/>
        </p:nvSpPr>
        <p:spPr>
          <a:xfrm>
            <a:off x="5341361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993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广告</a:t>
            </a:r>
            <a:endParaRPr lang="en-AU" sz="2400" dirty="0">
              <a:solidFill>
                <a:srgbClr val="2993F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Freeform 37">
            <a:extLst>
              <a:ext uri="{FF2B5EF4-FFF2-40B4-BE49-F238E27FC236}">
                <a16:creationId xmlns:a16="http://schemas.microsoft.com/office/drawing/2014/main" id="{99FAC65E-E6EC-4A67-A235-A591B49FC263}"/>
              </a:ext>
            </a:extLst>
          </p:cNvPr>
          <p:cNvSpPr>
            <a:spLocks noEditPoints="1"/>
          </p:cNvSpPr>
          <p:nvPr/>
        </p:nvSpPr>
        <p:spPr bwMode="auto">
          <a:xfrm>
            <a:off x="7610917" y="3340844"/>
            <a:ext cx="340966" cy="338600"/>
          </a:xfrm>
          <a:custGeom>
            <a:avLst/>
            <a:gdLst>
              <a:gd name="T0" fmla="*/ 0 w 120"/>
              <a:gd name="T1" fmla="*/ 60 h 120"/>
              <a:gd name="T2" fmla="*/ 120 w 120"/>
              <a:gd name="T3" fmla="*/ 60 h 120"/>
              <a:gd name="T4" fmla="*/ 83 w 120"/>
              <a:gd name="T5" fmla="*/ 24 h 120"/>
              <a:gd name="T6" fmla="*/ 86 w 120"/>
              <a:gd name="T7" fmla="*/ 14 h 120"/>
              <a:gd name="T8" fmla="*/ 86 w 120"/>
              <a:gd name="T9" fmla="*/ 28 h 120"/>
              <a:gd name="T10" fmla="*/ 47 w 120"/>
              <a:gd name="T11" fmla="*/ 77 h 120"/>
              <a:gd name="T12" fmla="*/ 41 w 120"/>
              <a:gd name="T13" fmla="*/ 88 h 120"/>
              <a:gd name="T14" fmla="*/ 38 w 120"/>
              <a:gd name="T15" fmla="*/ 95 h 120"/>
              <a:gd name="T16" fmla="*/ 37 w 120"/>
              <a:gd name="T17" fmla="*/ 110 h 120"/>
              <a:gd name="T18" fmla="*/ 31 w 120"/>
              <a:gd name="T19" fmla="*/ 99 h 120"/>
              <a:gd name="T20" fmla="*/ 26 w 120"/>
              <a:gd name="T21" fmla="*/ 89 h 120"/>
              <a:gd name="T22" fmla="*/ 17 w 120"/>
              <a:gd name="T23" fmla="*/ 82 h 120"/>
              <a:gd name="T24" fmla="*/ 16 w 120"/>
              <a:gd name="T25" fmla="*/ 68 h 120"/>
              <a:gd name="T26" fmla="*/ 15 w 120"/>
              <a:gd name="T27" fmla="*/ 60 h 120"/>
              <a:gd name="T28" fmla="*/ 10 w 120"/>
              <a:gd name="T29" fmla="*/ 54 h 120"/>
              <a:gd name="T30" fmla="*/ 10 w 120"/>
              <a:gd name="T31" fmla="*/ 45 h 120"/>
              <a:gd name="T32" fmla="*/ 38 w 120"/>
              <a:gd name="T33" fmla="*/ 20 h 120"/>
              <a:gd name="T34" fmla="*/ 31 w 120"/>
              <a:gd name="T35" fmla="*/ 20 h 120"/>
              <a:gd name="T36" fmla="*/ 28 w 120"/>
              <a:gd name="T37" fmla="*/ 26 h 120"/>
              <a:gd name="T38" fmla="*/ 32 w 120"/>
              <a:gd name="T39" fmla="*/ 28 h 120"/>
              <a:gd name="T40" fmla="*/ 31 w 120"/>
              <a:gd name="T41" fmla="*/ 24 h 120"/>
              <a:gd name="T42" fmla="*/ 47 w 120"/>
              <a:gd name="T43" fmla="*/ 30 h 120"/>
              <a:gd name="T44" fmla="*/ 41 w 120"/>
              <a:gd name="T45" fmla="*/ 34 h 120"/>
              <a:gd name="T46" fmla="*/ 37 w 120"/>
              <a:gd name="T47" fmla="*/ 36 h 120"/>
              <a:gd name="T48" fmla="*/ 38 w 120"/>
              <a:gd name="T49" fmla="*/ 43 h 120"/>
              <a:gd name="T50" fmla="*/ 33 w 120"/>
              <a:gd name="T51" fmla="*/ 49 h 120"/>
              <a:gd name="T52" fmla="*/ 29 w 120"/>
              <a:gd name="T53" fmla="*/ 51 h 120"/>
              <a:gd name="T54" fmla="*/ 21 w 120"/>
              <a:gd name="T55" fmla="*/ 49 h 120"/>
              <a:gd name="T56" fmla="*/ 15 w 120"/>
              <a:gd name="T57" fmla="*/ 54 h 120"/>
              <a:gd name="T58" fmla="*/ 16 w 120"/>
              <a:gd name="T59" fmla="*/ 58 h 120"/>
              <a:gd name="T60" fmla="*/ 27 w 120"/>
              <a:gd name="T61" fmla="*/ 62 h 120"/>
              <a:gd name="T62" fmla="*/ 41 w 120"/>
              <a:gd name="T63" fmla="*/ 66 h 120"/>
              <a:gd name="T64" fmla="*/ 47 w 120"/>
              <a:gd name="T65" fmla="*/ 77 h 120"/>
              <a:gd name="T66" fmla="*/ 55 w 120"/>
              <a:gd name="T67" fmla="*/ 21 h 120"/>
              <a:gd name="T68" fmla="*/ 44 w 120"/>
              <a:gd name="T69" fmla="*/ 15 h 120"/>
              <a:gd name="T70" fmla="*/ 63 w 120"/>
              <a:gd name="T71" fmla="*/ 10 h 120"/>
              <a:gd name="T72" fmla="*/ 107 w 120"/>
              <a:gd name="T73" fmla="*/ 62 h 120"/>
              <a:gd name="T74" fmla="*/ 92 w 120"/>
              <a:gd name="T75" fmla="*/ 102 h 120"/>
              <a:gd name="T76" fmla="*/ 91 w 120"/>
              <a:gd name="T77" fmla="*/ 92 h 120"/>
              <a:gd name="T78" fmla="*/ 84 w 120"/>
              <a:gd name="T79" fmla="*/ 81 h 120"/>
              <a:gd name="T80" fmla="*/ 66 w 120"/>
              <a:gd name="T81" fmla="*/ 67 h 120"/>
              <a:gd name="T82" fmla="*/ 97 w 120"/>
              <a:gd name="T83" fmla="*/ 56 h 120"/>
              <a:gd name="T84" fmla="*/ 105 w 120"/>
              <a:gd name="T85" fmla="*/ 49 h 120"/>
              <a:gd name="T86" fmla="*/ 93 w 120"/>
              <a:gd name="T87" fmla="*/ 39 h 120"/>
              <a:gd name="T88" fmla="*/ 91 w 120"/>
              <a:gd name="T89" fmla="*/ 52 h 120"/>
              <a:gd name="T90" fmla="*/ 79 w 120"/>
              <a:gd name="T91" fmla="*/ 49 h 120"/>
              <a:gd name="T92" fmla="*/ 73 w 120"/>
              <a:gd name="T93" fmla="*/ 44 h 120"/>
              <a:gd name="T94" fmla="*/ 76 w 120"/>
              <a:gd name="T95" fmla="*/ 35 h 120"/>
              <a:gd name="T96" fmla="*/ 90 w 120"/>
              <a:gd name="T97" fmla="*/ 36 h 120"/>
              <a:gd name="T98" fmla="*/ 100 w 120"/>
              <a:gd name="T99" fmla="*/ 36 h 120"/>
              <a:gd name="T100" fmla="*/ 105 w 120"/>
              <a:gd name="T101" fmla="*/ 32 h 120"/>
              <a:gd name="T102" fmla="*/ 110 w 120"/>
              <a:gd name="T103" fmla="*/ 57 h 120"/>
              <a:gd name="T104" fmla="*/ 107 w 120"/>
              <a:gd name="T105" fmla="*/ 6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Freeform 55">
            <a:extLst>
              <a:ext uri="{FF2B5EF4-FFF2-40B4-BE49-F238E27FC236}">
                <a16:creationId xmlns:a16="http://schemas.microsoft.com/office/drawing/2014/main" id="{AE696279-CAC3-455B-B17A-E9220DAC38C9}"/>
              </a:ext>
            </a:extLst>
          </p:cNvPr>
          <p:cNvSpPr>
            <a:spLocks noEditPoints="1"/>
          </p:cNvSpPr>
          <p:nvPr/>
        </p:nvSpPr>
        <p:spPr bwMode="auto">
          <a:xfrm>
            <a:off x="8040368" y="2445252"/>
            <a:ext cx="350377" cy="338600"/>
          </a:xfrm>
          <a:custGeom>
            <a:avLst/>
            <a:gdLst>
              <a:gd name="T0" fmla="*/ 86 w 99"/>
              <a:gd name="T1" fmla="*/ 60 h 97"/>
              <a:gd name="T2" fmla="*/ 99 w 99"/>
              <a:gd name="T3" fmla="*/ 54 h 97"/>
              <a:gd name="T4" fmla="*/ 99 w 99"/>
              <a:gd name="T5" fmla="*/ 43 h 97"/>
              <a:gd name="T6" fmla="*/ 86 w 99"/>
              <a:gd name="T7" fmla="*/ 37 h 97"/>
              <a:gd name="T8" fmla="*/ 83 w 99"/>
              <a:gd name="T9" fmla="*/ 31 h 97"/>
              <a:gd name="T10" fmla="*/ 88 w 99"/>
              <a:gd name="T11" fmla="*/ 18 h 97"/>
              <a:gd name="T12" fmla="*/ 81 w 99"/>
              <a:gd name="T13" fmla="*/ 10 h 97"/>
              <a:gd name="T14" fmla="*/ 67 w 99"/>
              <a:gd name="T15" fmla="*/ 16 h 97"/>
              <a:gd name="T16" fmla="*/ 61 w 99"/>
              <a:gd name="T17" fmla="*/ 13 h 97"/>
              <a:gd name="T18" fmla="*/ 55 w 99"/>
              <a:gd name="T19" fmla="*/ 0 h 97"/>
              <a:gd name="T20" fmla="*/ 44 w 99"/>
              <a:gd name="T21" fmla="*/ 0 h 97"/>
              <a:gd name="T22" fmla="*/ 38 w 99"/>
              <a:gd name="T23" fmla="*/ 13 h 97"/>
              <a:gd name="T24" fmla="*/ 32 w 99"/>
              <a:gd name="T25" fmla="*/ 16 h 97"/>
              <a:gd name="T26" fmla="*/ 18 w 99"/>
              <a:gd name="T27" fmla="*/ 11 h 97"/>
              <a:gd name="T28" fmla="*/ 11 w 99"/>
              <a:gd name="T29" fmla="*/ 18 h 97"/>
              <a:gd name="T30" fmla="*/ 16 w 99"/>
              <a:gd name="T31" fmla="*/ 32 h 97"/>
              <a:gd name="T32" fmla="*/ 14 w 99"/>
              <a:gd name="T33" fmla="*/ 37 h 97"/>
              <a:gd name="T34" fmla="*/ 0 w 99"/>
              <a:gd name="T35" fmla="*/ 43 h 97"/>
              <a:gd name="T36" fmla="*/ 0 w 99"/>
              <a:gd name="T37" fmla="*/ 54 h 97"/>
              <a:gd name="T38" fmla="*/ 14 w 99"/>
              <a:gd name="T39" fmla="*/ 60 h 97"/>
              <a:gd name="T40" fmla="*/ 16 w 99"/>
              <a:gd name="T41" fmla="*/ 66 h 97"/>
              <a:gd name="T42" fmla="*/ 11 w 99"/>
              <a:gd name="T43" fmla="*/ 79 h 97"/>
              <a:gd name="T44" fmla="*/ 19 w 99"/>
              <a:gd name="T45" fmla="*/ 87 h 97"/>
              <a:gd name="T46" fmla="*/ 32 w 99"/>
              <a:gd name="T47" fmla="*/ 81 h 97"/>
              <a:gd name="T48" fmla="*/ 38 w 99"/>
              <a:gd name="T49" fmla="*/ 84 h 97"/>
              <a:gd name="T50" fmla="*/ 45 w 99"/>
              <a:gd name="T51" fmla="*/ 97 h 97"/>
              <a:gd name="T52" fmla="*/ 55 w 99"/>
              <a:gd name="T53" fmla="*/ 97 h 97"/>
              <a:gd name="T54" fmla="*/ 61 w 99"/>
              <a:gd name="T55" fmla="*/ 84 h 97"/>
              <a:gd name="T56" fmla="*/ 67 w 99"/>
              <a:gd name="T57" fmla="*/ 81 h 97"/>
              <a:gd name="T58" fmla="*/ 81 w 99"/>
              <a:gd name="T59" fmla="*/ 86 h 97"/>
              <a:gd name="T60" fmla="*/ 89 w 99"/>
              <a:gd name="T61" fmla="*/ 79 h 97"/>
              <a:gd name="T62" fmla="*/ 83 w 99"/>
              <a:gd name="T63" fmla="*/ 66 h 97"/>
              <a:gd name="T64" fmla="*/ 86 w 99"/>
              <a:gd name="T65" fmla="*/ 60 h 97"/>
              <a:gd name="T66" fmla="*/ 50 w 99"/>
              <a:gd name="T67" fmla="*/ 64 h 97"/>
              <a:gd name="T68" fmla="*/ 34 w 99"/>
              <a:gd name="T69" fmla="*/ 49 h 97"/>
              <a:gd name="T70" fmla="*/ 50 w 99"/>
              <a:gd name="T71" fmla="*/ 33 h 97"/>
              <a:gd name="T72" fmla="*/ 66 w 99"/>
              <a:gd name="T73" fmla="*/ 49 h 97"/>
              <a:gd name="T74" fmla="*/ 50 w 99"/>
              <a:gd name="T75" fmla="*/ 64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9" h="97">
                <a:moveTo>
                  <a:pt x="86" y="60"/>
                </a:moveTo>
                <a:cubicBezTo>
                  <a:pt x="86" y="60"/>
                  <a:pt x="99" y="54"/>
                  <a:pt x="99" y="54"/>
                </a:cubicBezTo>
                <a:cubicBezTo>
                  <a:pt x="99" y="43"/>
                  <a:pt x="99" y="43"/>
                  <a:pt x="99" y="43"/>
                </a:cubicBezTo>
                <a:cubicBezTo>
                  <a:pt x="99" y="42"/>
                  <a:pt x="86" y="37"/>
                  <a:pt x="86" y="37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9" y="18"/>
                  <a:pt x="88" y="18"/>
                </a:cubicBezTo>
                <a:cubicBezTo>
                  <a:pt x="81" y="10"/>
                  <a:pt x="81" y="10"/>
                  <a:pt x="81" y="10"/>
                </a:cubicBezTo>
                <a:cubicBezTo>
                  <a:pt x="80" y="10"/>
                  <a:pt x="67" y="16"/>
                  <a:pt x="67" y="16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13"/>
                  <a:pt x="56" y="0"/>
                  <a:pt x="5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38" y="13"/>
                  <a:pt x="38" y="13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19" y="10"/>
                  <a:pt x="18" y="11"/>
                </a:cubicBezTo>
                <a:cubicBezTo>
                  <a:pt x="11" y="18"/>
                  <a:pt x="11" y="18"/>
                  <a:pt x="11" y="18"/>
                </a:cubicBezTo>
                <a:cubicBezTo>
                  <a:pt x="10" y="19"/>
                  <a:pt x="16" y="32"/>
                  <a:pt x="16" y="32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0" y="43"/>
                  <a:pt x="0" y="43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5"/>
                  <a:pt x="14" y="60"/>
                  <a:pt x="14" y="60"/>
                </a:cubicBezTo>
                <a:cubicBezTo>
                  <a:pt x="16" y="66"/>
                  <a:pt x="16" y="66"/>
                  <a:pt x="16" y="66"/>
                </a:cubicBezTo>
                <a:cubicBezTo>
                  <a:pt x="16" y="66"/>
                  <a:pt x="10" y="79"/>
                  <a:pt x="11" y="79"/>
                </a:cubicBezTo>
                <a:cubicBezTo>
                  <a:pt x="19" y="87"/>
                  <a:pt x="19" y="87"/>
                  <a:pt x="19" y="87"/>
                </a:cubicBezTo>
                <a:cubicBezTo>
                  <a:pt x="19" y="87"/>
                  <a:pt x="32" y="81"/>
                  <a:pt x="32" y="81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44" y="97"/>
                  <a:pt x="45" y="97"/>
                </a:cubicBezTo>
                <a:cubicBezTo>
                  <a:pt x="55" y="97"/>
                  <a:pt x="55" y="97"/>
                  <a:pt x="55" y="97"/>
                </a:cubicBezTo>
                <a:cubicBezTo>
                  <a:pt x="56" y="97"/>
                  <a:pt x="61" y="84"/>
                  <a:pt x="61" y="84"/>
                </a:cubicBez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81" y="87"/>
                  <a:pt x="81" y="86"/>
                </a:cubicBezTo>
                <a:cubicBezTo>
                  <a:pt x="89" y="79"/>
                  <a:pt x="89" y="79"/>
                  <a:pt x="89" y="79"/>
                </a:cubicBezTo>
                <a:cubicBezTo>
                  <a:pt x="89" y="78"/>
                  <a:pt x="83" y="66"/>
                  <a:pt x="83" y="66"/>
                </a:cubicBezTo>
                <a:lnTo>
                  <a:pt x="86" y="60"/>
                </a:lnTo>
                <a:close/>
                <a:moveTo>
                  <a:pt x="50" y="64"/>
                </a:moveTo>
                <a:cubicBezTo>
                  <a:pt x="41" y="64"/>
                  <a:pt x="34" y="57"/>
                  <a:pt x="34" y="49"/>
                </a:cubicBezTo>
                <a:cubicBezTo>
                  <a:pt x="34" y="40"/>
                  <a:pt x="41" y="33"/>
                  <a:pt x="50" y="33"/>
                </a:cubicBezTo>
                <a:cubicBezTo>
                  <a:pt x="58" y="33"/>
                  <a:pt x="66" y="40"/>
                  <a:pt x="66" y="49"/>
                </a:cubicBezTo>
                <a:cubicBezTo>
                  <a:pt x="66" y="57"/>
                  <a:pt x="58" y="64"/>
                  <a:pt x="50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32">
            <a:extLst>
              <a:ext uri="{FF2B5EF4-FFF2-40B4-BE49-F238E27FC236}">
                <a16:creationId xmlns:a16="http://schemas.microsoft.com/office/drawing/2014/main" id="{EA4F2F63-B684-420B-A33D-C9DBA70A4F43}"/>
              </a:ext>
            </a:extLst>
          </p:cNvPr>
          <p:cNvSpPr>
            <a:spLocks/>
          </p:cNvSpPr>
          <p:nvPr/>
        </p:nvSpPr>
        <p:spPr bwMode="auto">
          <a:xfrm>
            <a:off x="9095693" y="2159318"/>
            <a:ext cx="391839" cy="346163"/>
          </a:xfrm>
          <a:custGeom>
            <a:avLst/>
            <a:gdLst>
              <a:gd name="T0" fmla="*/ 136 w 136"/>
              <a:gd name="T1" fmla="*/ 48 h 120"/>
              <a:gd name="T2" fmla="*/ 68 w 136"/>
              <a:gd name="T3" fmla="*/ 0 h 120"/>
              <a:gd name="T4" fmla="*/ 0 w 136"/>
              <a:gd name="T5" fmla="*/ 48 h 120"/>
              <a:gd name="T6" fmla="*/ 37 w 136"/>
              <a:gd name="T7" fmla="*/ 91 h 120"/>
              <a:gd name="T8" fmla="*/ 21 w 136"/>
              <a:gd name="T9" fmla="*/ 120 h 120"/>
              <a:gd name="T10" fmla="*/ 72 w 136"/>
              <a:gd name="T11" fmla="*/ 96 h 120"/>
              <a:gd name="T12" fmla="*/ 136 w 136"/>
              <a:gd name="T13" fmla="*/ 4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5" y="0"/>
                  <a:pt x="68" y="0"/>
                </a:cubicBezTo>
                <a:cubicBezTo>
                  <a:pt x="30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6" y="106"/>
                  <a:pt x="21" y="120"/>
                </a:cubicBezTo>
                <a:cubicBezTo>
                  <a:pt x="21" y="120"/>
                  <a:pt x="54" y="111"/>
                  <a:pt x="72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Freeform 33">
            <a:extLst>
              <a:ext uri="{FF2B5EF4-FFF2-40B4-BE49-F238E27FC236}">
                <a16:creationId xmlns:a16="http://schemas.microsoft.com/office/drawing/2014/main" id="{AD729889-9EA5-4A37-96FD-D2B7B5A2A742}"/>
              </a:ext>
            </a:extLst>
          </p:cNvPr>
          <p:cNvSpPr>
            <a:spLocks noEditPoints="1"/>
          </p:cNvSpPr>
          <p:nvPr/>
        </p:nvSpPr>
        <p:spPr bwMode="auto">
          <a:xfrm>
            <a:off x="10133141" y="2445252"/>
            <a:ext cx="387486" cy="263821"/>
          </a:xfrm>
          <a:custGeom>
            <a:avLst/>
            <a:gdLst>
              <a:gd name="T0" fmla="*/ 135 w 157"/>
              <a:gd name="T1" fmla="*/ 47 h 107"/>
              <a:gd name="T2" fmla="*/ 137 w 157"/>
              <a:gd name="T3" fmla="*/ 37 h 107"/>
              <a:gd name="T4" fmla="*/ 100 w 157"/>
              <a:gd name="T5" fmla="*/ 0 h 107"/>
              <a:gd name="T6" fmla="*/ 73 w 157"/>
              <a:gd name="T7" fmla="*/ 18 h 107"/>
              <a:gd name="T8" fmla="*/ 46 w 157"/>
              <a:gd name="T9" fmla="*/ 8 h 107"/>
              <a:gd name="T10" fmla="*/ 20 w 157"/>
              <a:gd name="T11" fmla="*/ 40 h 107"/>
              <a:gd name="T12" fmla="*/ 21 w 157"/>
              <a:gd name="T13" fmla="*/ 47 h 107"/>
              <a:gd name="T14" fmla="*/ 0 w 157"/>
              <a:gd name="T15" fmla="*/ 76 h 107"/>
              <a:gd name="T16" fmla="*/ 31 w 157"/>
              <a:gd name="T17" fmla="*/ 107 h 107"/>
              <a:gd name="T18" fmla="*/ 126 w 157"/>
              <a:gd name="T19" fmla="*/ 107 h 107"/>
              <a:gd name="T20" fmla="*/ 157 w 157"/>
              <a:gd name="T21" fmla="*/ 76 h 107"/>
              <a:gd name="T22" fmla="*/ 135 w 157"/>
              <a:gd name="T23" fmla="*/ 47 h 107"/>
              <a:gd name="T24" fmla="*/ 120 w 157"/>
              <a:gd name="T25" fmla="*/ 101 h 107"/>
              <a:gd name="T26" fmla="*/ 79 w 157"/>
              <a:gd name="T27" fmla="*/ 101 h 107"/>
              <a:gd name="T28" fmla="*/ 104 w 157"/>
              <a:gd name="T29" fmla="*/ 76 h 107"/>
              <a:gd name="T30" fmla="*/ 103 w 157"/>
              <a:gd name="T31" fmla="*/ 73 h 107"/>
              <a:gd name="T32" fmla="*/ 92 w 157"/>
              <a:gd name="T33" fmla="*/ 73 h 107"/>
              <a:gd name="T34" fmla="*/ 92 w 157"/>
              <a:gd name="T35" fmla="*/ 68 h 107"/>
              <a:gd name="T36" fmla="*/ 92 w 157"/>
              <a:gd name="T37" fmla="*/ 37 h 107"/>
              <a:gd name="T38" fmla="*/ 90 w 157"/>
              <a:gd name="T39" fmla="*/ 36 h 107"/>
              <a:gd name="T40" fmla="*/ 64 w 157"/>
              <a:gd name="T41" fmla="*/ 36 h 107"/>
              <a:gd name="T42" fmla="*/ 62 w 157"/>
              <a:gd name="T43" fmla="*/ 38 h 107"/>
              <a:gd name="T44" fmla="*/ 62 w 157"/>
              <a:gd name="T45" fmla="*/ 68 h 107"/>
              <a:gd name="T46" fmla="*/ 62 w 157"/>
              <a:gd name="T47" fmla="*/ 73 h 107"/>
              <a:gd name="T48" fmla="*/ 51 w 157"/>
              <a:gd name="T49" fmla="*/ 73 h 107"/>
              <a:gd name="T50" fmla="*/ 51 w 157"/>
              <a:gd name="T51" fmla="*/ 76 h 107"/>
              <a:gd name="T52" fmla="*/ 76 w 157"/>
              <a:gd name="T53" fmla="*/ 101 h 107"/>
              <a:gd name="T54" fmla="*/ 38 w 157"/>
              <a:gd name="T55" fmla="*/ 101 h 107"/>
              <a:gd name="T56" fmla="*/ 11 w 157"/>
              <a:gd name="T57" fmla="*/ 75 h 107"/>
              <a:gd name="T58" fmla="*/ 29 w 157"/>
              <a:gd name="T59" fmla="*/ 50 h 107"/>
              <a:gd name="T60" fmla="*/ 28 w 157"/>
              <a:gd name="T61" fmla="*/ 44 h 107"/>
              <a:gd name="T62" fmla="*/ 51 w 157"/>
              <a:gd name="T63" fmla="*/ 17 h 107"/>
              <a:gd name="T64" fmla="*/ 75 w 157"/>
              <a:gd name="T65" fmla="*/ 30 h 107"/>
              <a:gd name="T66" fmla="*/ 98 w 157"/>
              <a:gd name="T67" fmla="*/ 11 h 107"/>
              <a:gd name="T68" fmla="*/ 128 w 157"/>
              <a:gd name="T69" fmla="*/ 42 h 107"/>
              <a:gd name="T70" fmla="*/ 127 w 157"/>
              <a:gd name="T71" fmla="*/ 50 h 107"/>
              <a:gd name="T72" fmla="*/ 147 w 157"/>
              <a:gd name="T73" fmla="*/ 75 h 107"/>
              <a:gd name="T74" fmla="*/ 120 w 157"/>
              <a:gd name="T75" fmla="*/ 10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7">
                <a:moveTo>
                  <a:pt x="135" y="47"/>
                </a:moveTo>
                <a:cubicBezTo>
                  <a:pt x="136" y="44"/>
                  <a:pt x="137" y="40"/>
                  <a:pt x="137" y="37"/>
                </a:cubicBezTo>
                <a:cubicBezTo>
                  <a:pt x="137" y="17"/>
                  <a:pt x="120" y="0"/>
                  <a:pt x="100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6" y="8"/>
                </a:cubicBezTo>
                <a:cubicBezTo>
                  <a:pt x="30" y="11"/>
                  <a:pt x="20" y="25"/>
                  <a:pt x="20" y="40"/>
                </a:cubicBezTo>
                <a:cubicBezTo>
                  <a:pt x="20" y="42"/>
                  <a:pt x="20" y="45"/>
                  <a:pt x="21" y="47"/>
                </a:cubicBezTo>
                <a:cubicBezTo>
                  <a:pt x="9" y="51"/>
                  <a:pt x="0" y="63"/>
                  <a:pt x="0" y="76"/>
                </a:cubicBezTo>
                <a:cubicBezTo>
                  <a:pt x="0" y="93"/>
                  <a:pt x="14" y="107"/>
                  <a:pt x="31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43" y="107"/>
                  <a:pt x="157" y="93"/>
                  <a:pt x="157" y="76"/>
                </a:cubicBezTo>
                <a:cubicBezTo>
                  <a:pt x="157" y="62"/>
                  <a:pt x="148" y="51"/>
                  <a:pt x="135" y="47"/>
                </a:cubicBezTo>
                <a:close/>
                <a:moveTo>
                  <a:pt x="120" y="101"/>
                </a:moveTo>
                <a:cubicBezTo>
                  <a:pt x="79" y="101"/>
                  <a:pt x="79" y="101"/>
                  <a:pt x="79" y="101"/>
                </a:cubicBezTo>
                <a:cubicBezTo>
                  <a:pt x="82" y="97"/>
                  <a:pt x="104" y="76"/>
                  <a:pt x="104" y="76"/>
                </a:cubicBezTo>
                <a:cubicBezTo>
                  <a:pt x="104" y="76"/>
                  <a:pt x="107" y="73"/>
                  <a:pt x="103" y="73"/>
                </a:cubicBezTo>
                <a:cubicBezTo>
                  <a:pt x="99" y="73"/>
                  <a:pt x="92" y="73"/>
                  <a:pt x="92" y="73"/>
                </a:cubicBezTo>
                <a:cubicBezTo>
                  <a:pt x="92" y="73"/>
                  <a:pt x="92" y="71"/>
                  <a:pt x="92" y="68"/>
                </a:cubicBezTo>
                <a:cubicBezTo>
                  <a:pt x="92" y="60"/>
                  <a:pt x="92" y="44"/>
                  <a:pt x="92" y="37"/>
                </a:cubicBezTo>
                <a:cubicBezTo>
                  <a:pt x="92" y="37"/>
                  <a:pt x="92" y="36"/>
                  <a:pt x="90" y="36"/>
                </a:cubicBezTo>
                <a:cubicBezTo>
                  <a:pt x="88" y="36"/>
                  <a:pt x="67" y="36"/>
                  <a:pt x="64" y="36"/>
                </a:cubicBezTo>
                <a:cubicBezTo>
                  <a:pt x="62" y="36"/>
                  <a:pt x="62" y="38"/>
                  <a:pt x="62" y="38"/>
                </a:cubicBezTo>
                <a:cubicBezTo>
                  <a:pt x="62" y="44"/>
                  <a:pt x="62" y="60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8" y="73"/>
                  <a:pt x="51" y="76"/>
                  <a:pt x="51" y="76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23" y="101"/>
                  <a:pt x="11" y="89"/>
                  <a:pt x="11" y="75"/>
                </a:cubicBezTo>
                <a:cubicBezTo>
                  <a:pt x="11" y="63"/>
                  <a:pt x="19" y="54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2"/>
                  <a:pt x="37" y="20"/>
                  <a:pt x="51" y="17"/>
                </a:cubicBezTo>
                <a:cubicBezTo>
                  <a:pt x="66" y="16"/>
                  <a:pt x="75" y="30"/>
                  <a:pt x="75" y="30"/>
                </a:cubicBezTo>
                <a:cubicBezTo>
                  <a:pt x="75" y="30"/>
                  <a:pt x="77" y="11"/>
                  <a:pt x="98" y="11"/>
                </a:cubicBezTo>
                <a:cubicBezTo>
                  <a:pt x="115" y="11"/>
                  <a:pt x="128" y="25"/>
                  <a:pt x="128" y="42"/>
                </a:cubicBezTo>
                <a:cubicBezTo>
                  <a:pt x="128" y="45"/>
                  <a:pt x="128" y="48"/>
                  <a:pt x="127" y="50"/>
                </a:cubicBezTo>
                <a:cubicBezTo>
                  <a:pt x="138" y="53"/>
                  <a:pt x="147" y="63"/>
                  <a:pt x="147" y="75"/>
                </a:cubicBezTo>
                <a:cubicBezTo>
                  <a:pt x="147" y="89"/>
                  <a:pt x="135" y="101"/>
                  <a:pt x="120" y="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Freeform 26">
            <a:extLst>
              <a:ext uri="{FF2B5EF4-FFF2-40B4-BE49-F238E27FC236}">
                <a16:creationId xmlns:a16="http://schemas.microsoft.com/office/drawing/2014/main" id="{AA6BFC08-CA8F-4895-8B0F-56C675F30108}"/>
              </a:ext>
            </a:extLst>
          </p:cNvPr>
          <p:cNvSpPr>
            <a:spLocks noEditPoints="1"/>
          </p:cNvSpPr>
          <p:nvPr/>
        </p:nvSpPr>
        <p:spPr bwMode="auto">
          <a:xfrm>
            <a:off x="10828268" y="3306487"/>
            <a:ext cx="313855" cy="312061"/>
          </a:xfrm>
          <a:custGeom>
            <a:avLst/>
            <a:gdLst>
              <a:gd name="T0" fmla="*/ 14 w 113"/>
              <a:gd name="T1" fmla="*/ 13 h 112"/>
              <a:gd name="T2" fmla="*/ 14 w 113"/>
              <a:gd name="T3" fmla="*/ 62 h 112"/>
              <a:gd name="T4" fmla="*/ 49 w 113"/>
              <a:gd name="T5" fmla="*/ 71 h 112"/>
              <a:gd name="T6" fmla="*/ 60 w 113"/>
              <a:gd name="T7" fmla="*/ 82 h 112"/>
              <a:gd name="T8" fmla="*/ 75 w 113"/>
              <a:gd name="T9" fmla="*/ 79 h 112"/>
              <a:gd name="T10" fmla="*/ 75 w 113"/>
              <a:gd name="T11" fmla="*/ 93 h 112"/>
              <a:gd name="T12" fmla="*/ 79 w 113"/>
              <a:gd name="T13" fmla="*/ 97 h 112"/>
              <a:gd name="T14" fmla="*/ 92 w 113"/>
              <a:gd name="T15" fmla="*/ 97 h 112"/>
              <a:gd name="T16" fmla="*/ 92 w 113"/>
              <a:gd name="T17" fmla="*/ 112 h 112"/>
              <a:gd name="T18" fmla="*/ 113 w 113"/>
              <a:gd name="T19" fmla="*/ 112 h 112"/>
              <a:gd name="T20" fmla="*/ 113 w 113"/>
              <a:gd name="T21" fmla="*/ 91 h 112"/>
              <a:gd name="T22" fmla="*/ 71 w 113"/>
              <a:gd name="T23" fmla="*/ 49 h 112"/>
              <a:gd name="T24" fmla="*/ 63 w 113"/>
              <a:gd name="T25" fmla="*/ 13 h 112"/>
              <a:gd name="T26" fmla="*/ 14 w 113"/>
              <a:gd name="T27" fmla="*/ 13 h 112"/>
              <a:gd name="T28" fmla="*/ 17 w 113"/>
              <a:gd name="T29" fmla="*/ 53 h 112"/>
              <a:gd name="T30" fmla="*/ 21 w 113"/>
              <a:gd name="T31" fmla="*/ 20 h 112"/>
              <a:gd name="T32" fmla="*/ 53 w 113"/>
              <a:gd name="T33" fmla="*/ 17 h 112"/>
              <a:gd name="T34" fmla="*/ 17 w 113"/>
              <a:gd name="T35" fmla="*/ 53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3" h="112">
                <a:moveTo>
                  <a:pt x="14" y="13"/>
                </a:moveTo>
                <a:cubicBezTo>
                  <a:pt x="0" y="27"/>
                  <a:pt x="0" y="49"/>
                  <a:pt x="14" y="62"/>
                </a:cubicBezTo>
                <a:cubicBezTo>
                  <a:pt x="23" y="72"/>
                  <a:pt x="37" y="75"/>
                  <a:pt x="49" y="71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2"/>
                  <a:pt x="70" y="74"/>
                  <a:pt x="75" y="79"/>
                </a:cubicBezTo>
                <a:cubicBezTo>
                  <a:pt x="79" y="83"/>
                  <a:pt x="76" y="89"/>
                  <a:pt x="75" y="93"/>
                </a:cubicBezTo>
                <a:cubicBezTo>
                  <a:pt x="74" y="95"/>
                  <a:pt x="73" y="99"/>
                  <a:pt x="79" y="97"/>
                </a:cubicBezTo>
                <a:cubicBezTo>
                  <a:pt x="81" y="96"/>
                  <a:pt x="88" y="92"/>
                  <a:pt x="92" y="97"/>
                </a:cubicBezTo>
                <a:cubicBezTo>
                  <a:pt x="97" y="102"/>
                  <a:pt x="92" y="112"/>
                  <a:pt x="92" y="112"/>
                </a:cubicBezTo>
                <a:cubicBezTo>
                  <a:pt x="113" y="112"/>
                  <a:pt x="113" y="112"/>
                  <a:pt x="113" y="112"/>
                </a:cubicBezTo>
                <a:cubicBezTo>
                  <a:pt x="113" y="91"/>
                  <a:pt x="113" y="91"/>
                  <a:pt x="113" y="91"/>
                </a:cubicBezTo>
                <a:cubicBezTo>
                  <a:pt x="71" y="49"/>
                  <a:pt x="71" y="49"/>
                  <a:pt x="71" y="49"/>
                </a:cubicBezTo>
                <a:cubicBezTo>
                  <a:pt x="75" y="37"/>
                  <a:pt x="72" y="23"/>
                  <a:pt x="63" y="13"/>
                </a:cubicBezTo>
                <a:cubicBezTo>
                  <a:pt x="49" y="0"/>
                  <a:pt x="27" y="0"/>
                  <a:pt x="14" y="13"/>
                </a:cubicBezTo>
                <a:close/>
                <a:moveTo>
                  <a:pt x="17" y="53"/>
                </a:moveTo>
                <a:cubicBezTo>
                  <a:pt x="11" y="43"/>
                  <a:pt x="12" y="29"/>
                  <a:pt x="21" y="20"/>
                </a:cubicBezTo>
                <a:cubicBezTo>
                  <a:pt x="29" y="11"/>
                  <a:pt x="43" y="10"/>
                  <a:pt x="53" y="17"/>
                </a:cubicBezTo>
                <a:lnTo>
                  <a:pt x="17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2">
            <a:extLst>
              <a:ext uri="{FF2B5EF4-FFF2-40B4-BE49-F238E27FC236}">
                <a16:creationId xmlns:a16="http://schemas.microsoft.com/office/drawing/2014/main" id="{5C6B9123-F560-4EFC-9CB3-D1F5CEECC83C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综合服务场景的建设目标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25722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54EE12-FF75-4835-8D62-E887CD55D8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9" b="12937"/>
          <a:stretch/>
        </p:blipFill>
        <p:spPr>
          <a:xfrm>
            <a:off x="0" y="0"/>
            <a:ext cx="4318538" cy="68595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72A4E85-723F-4A90-B8BB-1EC1EC6859F7}"/>
              </a:ext>
            </a:extLst>
          </p:cNvPr>
          <p:cNvSpPr txBox="1"/>
          <p:nvPr/>
        </p:nvSpPr>
        <p:spPr>
          <a:xfrm>
            <a:off x="5182437" y="2244023"/>
            <a:ext cx="5168347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线下加油场景应用遍布冠德石油的所有近</a:t>
            </a:r>
            <a:r>
              <a:rPr lang="en-US" altLang="zh-CN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50</a:t>
            </a: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家油站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用户遍布珠三角地区，包括广州、深圳、珠海、东莞、佛山、惠州、肇庆、韶关、清远等城市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983A5016-81A9-42E6-8AFC-93C38A5A11B9}"/>
              </a:ext>
            </a:extLst>
          </p:cNvPr>
          <p:cNvSpPr txBox="1"/>
          <p:nvPr/>
        </p:nvSpPr>
        <p:spPr>
          <a:xfrm>
            <a:off x="4572511" y="463195"/>
            <a:ext cx="6894291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业务范围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01181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 anchor="ctr" anchorCtr="0">
        <a:spAutoFit/>
      </a:bodyPr>
      <a:lstStyle>
        <a:defPPr algn="just" defTabSz="914400">
          <a:lnSpc>
            <a:spcPct val="150000"/>
          </a:lnSpc>
          <a:spcAft>
            <a:spcPts val="1500"/>
          </a:spcAft>
          <a:defRPr sz="1800" dirty="0" smtClean="0">
            <a:solidFill>
              <a:srgbClr val="3E3F4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Color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9C600"/>
      </a:accent1>
      <a:accent2>
        <a:srgbClr val="00B393"/>
      </a:accent2>
      <a:accent3>
        <a:srgbClr val="00BAF7"/>
      </a:accent3>
      <a:accent4>
        <a:srgbClr val="FFC000"/>
      </a:accent4>
      <a:accent5>
        <a:srgbClr val="F61A00"/>
      </a:accent5>
      <a:accent6>
        <a:srgbClr val="343E48"/>
      </a:accent6>
      <a:hlink>
        <a:srgbClr val="0563C1"/>
      </a:hlink>
      <a:folHlink>
        <a:srgbClr val="954F72"/>
      </a:folHlink>
    </a:clrScheme>
    <a:fontScheme name="Lato">
      <a:majorFont>
        <a:latin typeface="Lato Regular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 fontAlgn="base">
          <a:lnSpc>
            <a:spcPct val="150000"/>
          </a:lnSpc>
          <a:spcBef>
            <a:spcPct val="0"/>
          </a:spcBef>
          <a:spcAft>
            <a:spcPct val="0"/>
          </a:spcAft>
          <a:defRPr dirty="0">
            <a:solidFill>
              <a:srgbClr val="44546A"/>
            </a:solidFill>
            <a:latin typeface="微软雅黑" panose="020B0503020204020204" pitchFamily="34" charset="-122"/>
            <a:ea typeface="微软雅黑" panose="020B0503020204020204" pitchFamily="34" charset="-122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</TotalTime>
  <Words>811</Words>
  <Application>Microsoft Office PowerPoint</Application>
  <PresentationFormat>自定义</PresentationFormat>
  <Paragraphs>118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Gill Sans</vt:lpstr>
      <vt:lpstr>Lato</vt:lpstr>
      <vt:lpstr>Lato Light</vt:lpstr>
      <vt:lpstr>Lato Regular</vt:lpstr>
      <vt:lpstr>等线</vt:lpstr>
      <vt:lpstr>宋体</vt:lpstr>
      <vt:lpstr>微软雅黑</vt:lpstr>
      <vt:lpstr>Arial</vt:lpstr>
      <vt:lpstr>Calibri</vt:lpstr>
      <vt:lpstr>Wingdings</vt:lpstr>
      <vt:lpstr>Office 主题</vt:lpstr>
      <vt:lpstr>3_Office Theme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vkthe</cp:lastModifiedBy>
  <cp:revision>209</cp:revision>
  <dcterms:created xsi:type="dcterms:W3CDTF">2015-05-05T08:02:14Z</dcterms:created>
  <dcterms:modified xsi:type="dcterms:W3CDTF">2018-03-08T06:45:05Z</dcterms:modified>
</cp:coreProperties>
</file>

<file path=docProps/thumbnail.jpeg>
</file>